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6"/>
  </p:notesMasterIdLst>
  <p:sldIdLst>
    <p:sldId id="256" r:id="rId2"/>
    <p:sldId id="325" r:id="rId3"/>
    <p:sldId id="330" r:id="rId4"/>
    <p:sldId id="345" r:id="rId5"/>
    <p:sldId id="346" r:id="rId6"/>
    <p:sldId id="371" r:id="rId7"/>
    <p:sldId id="379" r:id="rId8"/>
    <p:sldId id="378" r:id="rId9"/>
    <p:sldId id="385" r:id="rId10"/>
    <p:sldId id="326" r:id="rId11"/>
    <p:sldId id="309" r:id="rId12"/>
    <p:sldId id="258" r:id="rId13"/>
    <p:sldId id="257" r:id="rId14"/>
    <p:sldId id="331" r:id="rId15"/>
    <p:sldId id="283" r:id="rId16"/>
    <p:sldId id="387" r:id="rId17"/>
    <p:sldId id="294" r:id="rId18"/>
    <p:sldId id="332" r:id="rId19"/>
    <p:sldId id="382" r:id="rId20"/>
    <p:sldId id="380" r:id="rId21"/>
    <p:sldId id="381" r:id="rId22"/>
    <p:sldId id="341" r:id="rId23"/>
    <p:sldId id="342" r:id="rId24"/>
    <p:sldId id="386" r:id="rId25"/>
    <p:sldId id="323" r:id="rId26"/>
    <p:sldId id="322" r:id="rId27"/>
    <p:sldId id="321" r:id="rId28"/>
    <p:sldId id="319" r:id="rId29"/>
    <p:sldId id="348" r:id="rId30"/>
    <p:sldId id="287" r:id="rId31"/>
    <p:sldId id="291" r:id="rId32"/>
    <p:sldId id="366" r:id="rId33"/>
    <p:sldId id="367" r:id="rId34"/>
    <p:sldId id="369" r:id="rId35"/>
  </p:sldIdLst>
  <p:sldSz cx="9144000" cy="5143500" type="screen16x9"/>
  <p:notesSz cx="6799263" cy="9929813"/>
  <p:embeddedFontLst>
    <p:embeddedFont>
      <p:font typeface="Century Schoolbook" panose="02040604050505020304" pitchFamily="18" charset="0"/>
      <p:regular r:id="rId37"/>
      <p:bold r:id="rId38"/>
      <p:italic r:id="rId39"/>
      <p:boldItalic r:id="rId40"/>
    </p:embeddedFont>
    <p:embeddedFont>
      <p:font typeface="Montserrat" panose="020B0604020202020204" charset="0"/>
      <p:regular r:id="rId41"/>
      <p:bold r:id="rId42"/>
      <p:italic r:id="rId43"/>
      <p:boldItalic r:id="rId44"/>
    </p:embeddedFont>
    <p:embeddedFont>
      <p:font typeface="Montserrat ExtraBold" panose="020B0604020202020204" charset="0"/>
      <p:bold r:id="rId45"/>
      <p:boldItalic r:id="rId46"/>
    </p:embeddedFont>
    <p:embeddedFont>
      <p:font typeface="Montserrat Light" panose="020B0604020202020204" charset="0"/>
      <p:regular r:id="rId47"/>
      <p:bold r:id="rId48"/>
      <p:italic r:id="rId49"/>
      <p:boldItalic r:id="rId50"/>
    </p:embeddedFont>
    <p:embeddedFont>
      <p:font typeface="Wingdings 3" panose="05040102010807070707" pitchFamily="18" charset="2"/>
      <p:regular r:id="rId51"/>
    </p:embeddedFont>
  </p:embeddedFontLst>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6C9044-62A1-41DB-AE20-96D77EAFCCED}">
  <a:tblStyle styleId="{7C6C9044-62A1-41DB-AE20-96D77EAFCC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60"/>
  </p:normalViewPr>
  <p:slideViewPr>
    <p:cSldViewPr snapToGrid="0">
      <p:cViewPr>
        <p:scale>
          <a:sx n="110" d="100"/>
          <a:sy n="110" d="100"/>
        </p:scale>
        <p:origin x="78" y="378"/>
      </p:cViewPr>
      <p:guideLst/>
    </p:cSldViewPr>
  </p:slideViewPr>
  <p:notesTextViewPr>
    <p:cViewPr>
      <p:scale>
        <a:sx n="1" d="1"/>
        <a:sy n="1" d="1"/>
      </p:scale>
      <p:origin x="0" y="0"/>
    </p:cViewPr>
  </p:notesTextViewPr>
  <p:sorterViewPr>
    <p:cViewPr varScale="1">
      <p:scale>
        <a:sx n="100" d="100"/>
        <a:sy n="100" d="100"/>
      </p:scale>
      <p:origin x="0" y="-39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251A-43EC-8F3C-06688267C1E0}"/>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251A-43EC-8F3C-06688267C1E0}"/>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2-251A-43EC-8F3C-06688267C1E0}"/>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8A47-4AA6-B74D-FA757B2F99EE}"/>
              </c:ext>
            </c:extLst>
          </c:dPt>
          <c:dLbls>
            <c:dLbl>
              <c:idx val="0"/>
              <c:layout>
                <c:manualLayout>
                  <c:x val="-0.16452088978845322"/>
                  <c:y val="7.4305515924183163E-2"/>
                </c:manualLayout>
              </c:layout>
              <c:tx>
                <c:rich>
                  <a:bodyPr/>
                  <a:lstStyle/>
                  <a:p>
                    <a:fld id="{4EA5DFF9-5B6A-463F-94E2-2514429F860D}" type="VALUE">
                      <a:rPr lang="en-US" b="1" smtClean="0">
                        <a:solidFill>
                          <a:schemeClr val="bg1"/>
                        </a:solidFill>
                      </a:rPr>
                      <a:pPr/>
                      <a:t>[VALUE]</a:t>
                    </a:fld>
                    <a:endParaRPr lang="en-US"/>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51A-43EC-8F3C-06688267C1E0}"/>
                </c:ext>
              </c:extLst>
            </c:dLbl>
            <c:dLbl>
              <c:idx val="1"/>
              <c:layout>
                <c:manualLayout>
                  <c:x val="8.4409274531533421E-2"/>
                  <c:y val="-0.26216495905450149"/>
                </c:manualLayout>
              </c:layout>
              <c:tx>
                <c:rich>
                  <a:bodyPr/>
                  <a:lstStyle/>
                  <a:p>
                    <a:fld id="{0E419C2A-D990-4355-B41A-65DEEA42A46E}" type="VALUE">
                      <a:rPr lang="en-US" b="1" smtClean="0">
                        <a:solidFill>
                          <a:schemeClr val="bg1"/>
                        </a:solidFill>
                      </a:rPr>
                      <a:pPr/>
                      <a:t>[VALUE]</a:t>
                    </a:fld>
                    <a:endParaRPr lang="en-US"/>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51A-43EC-8F3C-06688267C1E0}"/>
                </c:ext>
              </c:extLst>
            </c:dLbl>
            <c:dLbl>
              <c:idx val="2"/>
              <c:layout>
                <c:manualLayout>
                  <c:x val="0.14336493736464845"/>
                  <c:y val="0.21217160962018292"/>
                </c:manualLayout>
              </c:layout>
              <c:tx>
                <c:rich>
                  <a:bodyPr/>
                  <a:lstStyle/>
                  <a:p>
                    <a:fld id="{4934BD76-5C4F-41B9-9140-D62D5568EC0F}" type="VALUE">
                      <a:rPr lang="en-US" b="1" smtClean="0">
                        <a:solidFill>
                          <a:schemeClr val="bg1"/>
                        </a:solidFill>
                      </a:rPr>
                      <a:pPr/>
                      <a:t>[VALUE]</a:t>
                    </a:fld>
                    <a:endParaRPr lang="en-US"/>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251A-43EC-8F3C-06688267C1E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3"/>
                <c:pt idx="0">
                  <c:v>Machine Learning Engineer</c:v>
                </c:pt>
                <c:pt idx="1">
                  <c:v>Data Scientist</c:v>
                </c:pt>
                <c:pt idx="2">
                  <c:v>Cognitive Developer</c:v>
                </c:pt>
              </c:strCache>
            </c:strRef>
          </c:cat>
          <c:val>
            <c:numRef>
              <c:f>Sheet1!$B$2:$B$5</c:f>
              <c:numCache>
                <c:formatCode>"$"#,##0_);[Red]\("$"#,##0\)</c:formatCode>
                <c:ptCount val="4"/>
                <c:pt idx="0">
                  <c:v>138680</c:v>
                </c:pt>
                <c:pt idx="1">
                  <c:v>131491</c:v>
                </c:pt>
                <c:pt idx="2">
                  <c:v>81196</c:v>
                </c:pt>
              </c:numCache>
            </c:numRef>
          </c:val>
          <c:extLst>
            <c:ext xmlns:c16="http://schemas.microsoft.com/office/drawing/2014/chart" uri="{C3380CC4-5D6E-409C-BE32-E72D297353CC}">
              <c16:uniqueId val="{00000000-251A-43EC-8F3C-06688267C1E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11959B-EF4F-482E-A8B7-E35826E73F03}" type="doc">
      <dgm:prSet loTypeId="urn:microsoft.com/office/officeart/2011/layout/TabList" loCatId="list" qsTypeId="urn:microsoft.com/office/officeart/2005/8/quickstyle/simple1" qsCatId="simple" csTypeId="urn:microsoft.com/office/officeart/2005/8/colors/colorful2" csCatId="colorful" phldr="1"/>
      <dgm:spPr/>
      <dgm:t>
        <a:bodyPr/>
        <a:lstStyle/>
        <a:p>
          <a:endParaRPr lang="en-MY"/>
        </a:p>
      </dgm:t>
    </dgm:pt>
    <dgm:pt modelId="{7632B3C1-8A2B-4760-8BB2-5503DBCAD22F}">
      <dgm:prSet phldrT="[Text]"/>
      <dgm:spPr/>
      <dgm:t>
        <a:bodyPr/>
        <a:lstStyle/>
        <a:p>
          <a:r>
            <a:rPr lang="en-MY" b="1" dirty="0">
              <a:solidFill>
                <a:schemeClr val="accent6"/>
              </a:solidFill>
            </a:rPr>
            <a:t>Learning </a:t>
          </a:r>
        </a:p>
      </dgm:t>
    </dgm:pt>
    <dgm:pt modelId="{87D38B01-C45B-4D14-B4A8-E84C13255EA5}" type="parTrans" cxnId="{18034990-C12A-4B83-9536-6524863442A3}">
      <dgm:prSet/>
      <dgm:spPr/>
      <dgm:t>
        <a:bodyPr/>
        <a:lstStyle/>
        <a:p>
          <a:endParaRPr lang="en-MY"/>
        </a:p>
      </dgm:t>
    </dgm:pt>
    <dgm:pt modelId="{DE4CA6BD-F327-4C8E-9B47-1B7D041BAC96}" type="sibTrans" cxnId="{18034990-C12A-4B83-9536-6524863442A3}">
      <dgm:prSet/>
      <dgm:spPr/>
      <dgm:t>
        <a:bodyPr/>
        <a:lstStyle/>
        <a:p>
          <a:endParaRPr lang="en-MY"/>
        </a:p>
      </dgm:t>
    </dgm:pt>
    <dgm:pt modelId="{E9E7A5CC-8943-4299-9DD1-9B9F7780A918}">
      <dgm:prSet phldrT="[Text]"/>
      <dgm:spPr/>
      <dgm:t>
        <a:bodyPr/>
        <a:lstStyle/>
        <a:p>
          <a:r>
            <a:rPr lang="en-MY" dirty="0"/>
            <a:t>Study of how people learn</a:t>
          </a:r>
        </a:p>
      </dgm:t>
    </dgm:pt>
    <dgm:pt modelId="{73BA8DFE-6886-4A3D-BF59-008902A78D67}" type="parTrans" cxnId="{0F95CC00-0257-4AEB-AD18-6738C0C06B73}">
      <dgm:prSet/>
      <dgm:spPr/>
      <dgm:t>
        <a:bodyPr/>
        <a:lstStyle/>
        <a:p>
          <a:endParaRPr lang="en-MY"/>
        </a:p>
      </dgm:t>
    </dgm:pt>
    <dgm:pt modelId="{C6A0DDD9-35D1-4475-8DA6-72D7E773ACCD}" type="sibTrans" cxnId="{0F95CC00-0257-4AEB-AD18-6738C0C06B73}">
      <dgm:prSet/>
      <dgm:spPr/>
      <dgm:t>
        <a:bodyPr/>
        <a:lstStyle/>
        <a:p>
          <a:endParaRPr lang="en-MY"/>
        </a:p>
      </dgm:t>
    </dgm:pt>
    <dgm:pt modelId="{658C7D23-A54C-450E-BAA9-68DD653C3B64}">
      <dgm:prSet phldrT="[Text]"/>
      <dgm:spPr/>
      <dgm:t>
        <a:bodyPr/>
        <a:lstStyle/>
        <a:p>
          <a:r>
            <a:rPr lang="en-MY" b="1" dirty="0">
              <a:solidFill>
                <a:schemeClr val="accent6"/>
              </a:solidFill>
            </a:rPr>
            <a:t>Philosophy</a:t>
          </a:r>
        </a:p>
      </dgm:t>
    </dgm:pt>
    <dgm:pt modelId="{F74F94F0-AFCA-420B-A2E8-C535C67C4DE4}" type="parTrans" cxnId="{2C2B5C20-3E56-4EE2-AA1A-5FC6425FB883}">
      <dgm:prSet/>
      <dgm:spPr/>
      <dgm:t>
        <a:bodyPr/>
        <a:lstStyle/>
        <a:p>
          <a:endParaRPr lang="en-MY"/>
        </a:p>
      </dgm:t>
    </dgm:pt>
    <dgm:pt modelId="{D2F05BA7-FB7E-4580-BD0F-C840F3F83FD8}" type="sibTrans" cxnId="{2C2B5C20-3E56-4EE2-AA1A-5FC6425FB883}">
      <dgm:prSet/>
      <dgm:spPr/>
      <dgm:t>
        <a:bodyPr/>
        <a:lstStyle/>
        <a:p>
          <a:endParaRPr lang="en-MY"/>
        </a:p>
      </dgm:t>
    </dgm:pt>
    <dgm:pt modelId="{6A4E50CB-CA9C-48A9-9A8A-F5B61C82AF93}">
      <dgm:prSet phldrT="[Text]"/>
      <dgm:spPr/>
      <dgm:t>
        <a:bodyPr/>
        <a:lstStyle/>
        <a:p>
          <a:r>
            <a:rPr lang="en-MY" dirty="0"/>
            <a:t>Study of knowledge, reality and existence</a:t>
          </a:r>
        </a:p>
      </dgm:t>
    </dgm:pt>
    <dgm:pt modelId="{14EC40B4-25D9-48B5-A49C-725FAC38E0EA}" type="parTrans" cxnId="{2DBE1000-8BE5-409E-A340-8F95335820B3}">
      <dgm:prSet/>
      <dgm:spPr/>
      <dgm:t>
        <a:bodyPr/>
        <a:lstStyle/>
        <a:p>
          <a:endParaRPr lang="en-MY"/>
        </a:p>
      </dgm:t>
    </dgm:pt>
    <dgm:pt modelId="{2780A6F5-38AB-4E5A-A48C-60DDF26AFB6C}" type="sibTrans" cxnId="{2DBE1000-8BE5-409E-A340-8F95335820B3}">
      <dgm:prSet/>
      <dgm:spPr/>
      <dgm:t>
        <a:bodyPr/>
        <a:lstStyle/>
        <a:p>
          <a:endParaRPr lang="en-MY"/>
        </a:p>
      </dgm:t>
    </dgm:pt>
    <dgm:pt modelId="{1FC0A844-811C-4B66-BB69-BB828266C3DB}">
      <dgm:prSet phldrT="[Text]"/>
      <dgm:spPr/>
      <dgm:t>
        <a:bodyPr/>
        <a:lstStyle/>
        <a:p>
          <a:r>
            <a:rPr lang="en-MY" b="1" dirty="0">
              <a:solidFill>
                <a:schemeClr val="accent6"/>
              </a:solidFill>
            </a:rPr>
            <a:t>Artificial Intelligence</a:t>
          </a:r>
        </a:p>
      </dgm:t>
    </dgm:pt>
    <dgm:pt modelId="{C5FCA206-820C-48F9-A1D3-CA2BA7CC9B2D}" type="parTrans" cxnId="{40CE1068-DAF2-4203-834A-1E72A275AB61}">
      <dgm:prSet/>
      <dgm:spPr/>
      <dgm:t>
        <a:bodyPr/>
        <a:lstStyle/>
        <a:p>
          <a:endParaRPr lang="en-MY"/>
        </a:p>
      </dgm:t>
    </dgm:pt>
    <dgm:pt modelId="{6C8E1A11-977B-4D40-A174-A8702940CE84}" type="sibTrans" cxnId="{40CE1068-DAF2-4203-834A-1E72A275AB61}">
      <dgm:prSet/>
      <dgm:spPr/>
      <dgm:t>
        <a:bodyPr/>
        <a:lstStyle/>
        <a:p>
          <a:endParaRPr lang="en-MY"/>
        </a:p>
      </dgm:t>
    </dgm:pt>
    <dgm:pt modelId="{6B877726-1670-4CE9-9890-4CFC43717B6D}">
      <dgm:prSet phldrT="[Text]"/>
      <dgm:spPr/>
      <dgm:t>
        <a:bodyPr/>
        <a:lstStyle/>
        <a:p>
          <a:r>
            <a:rPr lang="en-MY" dirty="0"/>
            <a:t>Study of thinking machines and system</a:t>
          </a:r>
        </a:p>
      </dgm:t>
    </dgm:pt>
    <dgm:pt modelId="{714798D0-91D9-448A-9641-DE2BDA381956}" type="parTrans" cxnId="{FD38FB6C-8E3B-4FD0-B030-E758494C36E2}">
      <dgm:prSet/>
      <dgm:spPr/>
      <dgm:t>
        <a:bodyPr/>
        <a:lstStyle/>
        <a:p>
          <a:endParaRPr lang="en-MY"/>
        </a:p>
      </dgm:t>
    </dgm:pt>
    <dgm:pt modelId="{14D986B2-B028-427C-85F0-E1D820F28CFF}" type="sibTrans" cxnId="{FD38FB6C-8E3B-4FD0-B030-E758494C36E2}">
      <dgm:prSet/>
      <dgm:spPr/>
      <dgm:t>
        <a:bodyPr/>
        <a:lstStyle/>
        <a:p>
          <a:endParaRPr lang="en-MY"/>
        </a:p>
      </dgm:t>
    </dgm:pt>
    <dgm:pt modelId="{9B486A66-AB17-4AD0-8F7F-2C0759385818}">
      <dgm:prSet/>
      <dgm:spPr/>
      <dgm:t>
        <a:bodyPr/>
        <a:lstStyle/>
        <a:p>
          <a:r>
            <a:rPr lang="en-MY" b="1" dirty="0">
              <a:solidFill>
                <a:schemeClr val="accent6"/>
              </a:solidFill>
            </a:rPr>
            <a:t>Cognitive Psychology</a:t>
          </a:r>
        </a:p>
      </dgm:t>
    </dgm:pt>
    <dgm:pt modelId="{238BDA3A-0C2C-461C-A7F1-95DFBF62583B}" type="parTrans" cxnId="{75269CE1-15B5-4411-8BCB-EC8C96002E1E}">
      <dgm:prSet/>
      <dgm:spPr/>
      <dgm:t>
        <a:bodyPr/>
        <a:lstStyle/>
        <a:p>
          <a:endParaRPr lang="en-MY"/>
        </a:p>
      </dgm:t>
    </dgm:pt>
    <dgm:pt modelId="{FC80A80B-4A50-4ACC-8A98-FAAA14345A7A}" type="sibTrans" cxnId="{75269CE1-15B5-4411-8BCB-EC8C96002E1E}">
      <dgm:prSet/>
      <dgm:spPr/>
      <dgm:t>
        <a:bodyPr/>
        <a:lstStyle/>
        <a:p>
          <a:endParaRPr lang="en-MY"/>
        </a:p>
      </dgm:t>
    </dgm:pt>
    <dgm:pt modelId="{22D02665-6C96-4382-99A5-D0B6E49F0926}">
      <dgm:prSet/>
      <dgm:spPr/>
      <dgm:t>
        <a:bodyPr/>
        <a:lstStyle/>
        <a:p>
          <a:r>
            <a:rPr lang="en-MY" dirty="0"/>
            <a:t>Study of behaviour and the mind</a:t>
          </a:r>
        </a:p>
      </dgm:t>
    </dgm:pt>
    <dgm:pt modelId="{7B933376-EA96-4425-BDB5-75D3AF75359D}" type="parTrans" cxnId="{6E439612-949B-4AD5-9B9E-E0C9DE08120E}">
      <dgm:prSet/>
      <dgm:spPr/>
      <dgm:t>
        <a:bodyPr/>
        <a:lstStyle/>
        <a:p>
          <a:endParaRPr lang="en-MY"/>
        </a:p>
      </dgm:t>
    </dgm:pt>
    <dgm:pt modelId="{9328B7B4-BF01-45CF-8D88-84F0A721F106}" type="sibTrans" cxnId="{6E439612-949B-4AD5-9B9E-E0C9DE08120E}">
      <dgm:prSet/>
      <dgm:spPr/>
      <dgm:t>
        <a:bodyPr/>
        <a:lstStyle/>
        <a:p>
          <a:endParaRPr lang="en-MY"/>
        </a:p>
      </dgm:t>
    </dgm:pt>
    <dgm:pt modelId="{6F6354A6-8C08-4F7D-B6D7-5DB09AC4A3D3}">
      <dgm:prSet/>
      <dgm:spPr/>
      <dgm:t>
        <a:bodyPr/>
        <a:lstStyle/>
        <a:p>
          <a:r>
            <a:rPr lang="en-MY" b="1" dirty="0">
              <a:solidFill>
                <a:schemeClr val="accent6"/>
              </a:solidFill>
            </a:rPr>
            <a:t>Cognitive Neuroscience</a:t>
          </a:r>
        </a:p>
      </dgm:t>
    </dgm:pt>
    <dgm:pt modelId="{C1C70D4F-E350-449C-9810-75666E14F4A1}" type="parTrans" cxnId="{370CD757-C305-4E66-9F07-ECEB6980D858}">
      <dgm:prSet/>
      <dgm:spPr/>
      <dgm:t>
        <a:bodyPr/>
        <a:lstStyle/>
        <a:p>
          <a:endParaRPr lang="en-MY"/>
        </a:p>
      </dgm:t>
    </dgm:pt>
    <dgm:pt modelId="{6E2CE485-3D18-4C66-8FBB-2D0F07525669}" type="sibTrans" cxnId="{370CD757-C305-4E66-9F07-ECEB6980D858}">
      <dgm:prSet/>
      <dgm:spPr/>
      <dgm:t>
        <a:bodyPr/>
        <a:lstStyle/>
        <a:p>
          <a:endParaRPr lang="en-MY"/>
        </a:p>
      </dgm:t>
    </dgm:pt>
    <dgm:pt modelId="{D2FAE27C-B575-47E1-9F08-392778E5F660}">
      <dgm:prSet/>
      <dgm:spPr/>
      <dgm:t>
        <a:bodyPr/>
        <a:lstStyle/>
        <a:p>
          <a:r>
            <a:rPr lang="en-MY" dirty="0"/>
            <a:t>Study of nervous system</a:t>
          </a:r>
        </a:p>
      </dgm:t>
    </dgm:pt>
    <dgm:pt modelId="{BF11C666-7D87-470A-89AB-88E779E84A1E}" type="parTrans" cxnId="{DE1B6E78-D1A4-48B3-8EC9-F625ECCC39C9}">
      <dgm:prSet/>
      <dgm:spPr/>
      <dgm:t>
        <a:bodyPr/>
        <a:lstStyle/>
        <a:p>
          <a:endParaRPr lang="en-MY"/>
        </a:p>
      </dgm:t>
    </dgm:pt>
    <dgm:pt modelId="{D6AF2E01-C510-4D13-99D2-FDA4D84B88DE}" type="sibTrans" cxnId="{DE1B6E78-D1A4-48B3-8EC9-F625ECCC39C9}">
      <dgm:prSet/>
      <dgm:spPr/>
      <dgm:t>
        <a:bodyPr/>
        <a:lstStyle/>
        <a:p>
          <a:endParaRPr lang="en-MY"/>
        </a:p>
      </dgm:t>
    </dgm:pt>
    <dgm:pt modelId="{35940B71-A58E-4565-81E6-D6DF4AF23F5A}">
      <dgm:prSet/>
      <dgm:spPr/>
      <dgm:t>
        <a:bodyPr/>
        <a:lstStyle/>
        <a:p>
          <a:r>
            <a:rPr lang="en-MY" b="1" dirty="0">
              <a:solidFill>
                <a:schemeClr val="accent6"/>
              </a:solidFill>
            </a:rPr>
            <a:t>Linguistic</a:t>
          </a:r>
        </a:p>
      </dgm:t>
    </dgm:pt>
    <dgm:pt modelId="{E7272F5E-F460-4C7F-AE26-18D57F550FA5}" type="parTrans" cxnId="{91CE3168-6F88-47C2-AB0A-ACB6CEEB3FCF}">
      <dgm:prSet/>
      <dgm:spPr/>
      <dgm:t>
        <a:bodyPr/>
        <a:lstStyle/>
        <a:p>
          <a:endParaRPr lang="en-MY"/>
        </a:p>
      </dgm:t>
    </dgm:pt>
    <dgm:pt modelId="{D936BF91-78BE-4C2F-A94B-336BFF572BA1}" type="sibTrans" cxnId="{91CE3168-6F88-47C2-AB0A-ACB6CEEB3FCF}">
      <dgm:prSet/>
      <dgm:spPr/>
      <dgm:t>
        <a:bodyPr/>
        <a:lstStyle/>
        <a:p>
          <a:endParaRPr lang="en-MY"/>
        </a:p>
      </dgm:t>
    </dgm:pt>
    <dgm:pt modelId="{0E215FA6-F3E1-438C-8884-D86B284C8F4D}">
      <dgm:prSet/>
      <dgm:spPr/>
      <dgm:t>
        <a:bodyPr/>
        <a:lstStyle/>
        <a:p>
          <a:r>
            <a:rPr lang="en-MY" dirty="0"/>
            <a:t>Study of language</a:t>
          </a:r>
        </a:p>
      </dgm:t>
    </dgm:pt>
    <dgm:pt modelId="{513268DF-8A4B-4B01-9BC5-4B6F28CBDA5A}" type="parTrans" cxnId="{4C3A13E1-576C-47A5-91BF-8A646C793077}">
      <dgm:prSet/>
      <dgm:spPr/>
      <dgm:t>
        <a:bodyPr/>
        <a:lstStyle/>
        <a:p>
          <a:endParaRPr lang="en-MY"/>
        </a:p>
      </dgm:t>
    </dgm:pt>
    <dgm:pt modelId="{87D3F959-6C84-4589-B0A3-F684B654EF29}" type="sibTrans" cxnId="{4C3A13E1-576C-47A5-91BF-8A646C793077}">
      <dgm:prSet/>
      <dgm:spPr/>
      <dgm:t>
        <a:bodyPr/>
        <a:lstStyle/>
        <a:p>
          <a:endParaRPr lang="en-MY"/>
        </a:p>
      </dgm:t>
    </dgm:pt>
    <dgm:pt modelId="{083C1E29-F903-42AA-9D7A-E805364A3393}">
      <dgm:prSet/>
      <dgm:spPr/>
      <dgm:t>
        <a:bodyPr/>
        <a:lstStyle/>
        <a:p>
          <a:r>
            <a:rPr lang="en-MY" b="1" dirty="0">
              <a:solidFill>
                <a:schemeClr val="accent6"/>
              </a:solidFill>
            </a:rPr>
            <a:t>Human Factors</a:t>
          </a:r>
        </a:p>
      </dgm:t>
    </dgm:pt>
    <dgm:pt modelId="{860B5292-CB4D-402E-8E0A-FF514601FDAA}" type="parTrans" cxnId="{038BFD7D-08BB-497B-AD13-090DCCFCA263}">
      <dgm:prSet/>
      <dgm:spPr/>
      <dgm:t>
        <a:bodyPr/>
        <a:lstStyle/>
        <a:p>
          <a:endParaRPr lang="en-MY"/>
        </a:p>
      </dgm:t>
    </dgm:pt>
    <dgm:pt modelId="{394921DD-CDCE-4958-A09B-458834325AA7}" type="sibTrans" cxnId="{038BFD7D-08BB-497B-AD13-090DCCFCA263}">
      <dgm:prSet/>
      <dgm:spPr/>
      <dgm:t>
        <a:bodyPr/>
        <a:lstStyle/>
        <a:p>
          <a:endParaRPr lang="en-MY"/>
        </a:p>
      </dgm:t>
    </dgm:pt>
    <dgm:pt modelId="{E74B09AC-6275-40D0-8D71-57D971416721}">
      <dgm:prSet/>
      <dgm:spPr/>
      <dgm:t>
        <a:bodyPr/>
        <a:lstStyle/>
        <a:p>
          <a:r>
            <a:rPr lang="en-US" dirty="0">
              <a:solidFill>
                <a:schemeClr val="tx1"/>
              </a:solidFill>
              <a:latin typeface="arial" panose="020B0604020202020204" pitchFamily="34" charset="0"/>
            </a:rPr>
            <a:t>study of how humans behave physically and psychologically in relation to particular environments, products, or services</a:t>
          </a:r>
          <a:endParaRPr lang="en-MY" dirty="0">
            <a:solidFill>
              <a:schemeClr val="tx1"/>
            </a:solidFill>
          </a:endParaRPr>
        </a:p>
      </dgm:t>
    </dgm:pt>
    <dgm:pt modelId="{5A6A70EB-BD79-4797-8CC9-24C010197F74}" type="parTrans" cxnId="{E0DAA49B-44E8-49CE-9974-E0B016371A2A}">
      <dgm:prSet/>
      <dgm:spPr/>
      <dgm:t>
        <a:bodyPr/>
        <a:lstStyle/>
        <a:p>
          <a:endParaRPr lang="en-MY"/>
        </a:p>
      </dgm:t>
    </dgm:pt>
    <dgm:pt modelId="{8EE14F63-B67E-420D-91EA-09C3F4549CF8}" type="sibTrans" cxnId="{E0DAA49B-44E8-49CE-9974-E0B016371A2A}">
      <dgm:prSet/>
      <dgm:spPr/>
      <dgm:t>
        <a:bodyPr/>
        <a:lstStyle/>
        <a:p>
          <a:endParaRPr lang="en-MY"/>
        </a:p>
      </dgm:t>
    </dgm:pt>
    <dgm:pt modelId="{78AB13AC-690F-4D71-AB0A-F9EE919372D3}" type="pres">
      <dgm:prSet presAssocID="{A111959B-EF4F-482E-A8B7-E35826E73F03}" presName="Name0" presStyleCnt="0">
        <dgm:presLayoutVars>
          <dgm:chMax/>
          <dgm:chPref val="3"/>
          <dgm:dir/>
          <dgm:animOne val="branch"/>
          <dgm:animLvl val="lvl"/>
        </dgm:presLayoutVars>
      </dgm:prSet>
      <dgm:spPr/>
    </dgm:pt>
    <dgm:pt modelId="{4BFFFCD2-3431-4B2A-B5FC-D8418692FEE4}" type="pres">
      <dgm:prSet presAssocID="{7632B3C1-8A2B-4760-8BB2-5503DBCAD22F}" presName="composite" presStyleCnt="0"/>
      <dgm:spPr/>
    </dgm:pt>
    <dgm:pt modelId="{B25CC8E2-137F-40D5-A973-C5E89B7E2294}" type="pres">
      <dgm:prSet presAssocID="{7632B3C1-8A2B-4760-8BB2-5503DBCAD22F}" presName="FirstChild" presStyleLbl="revTx" presStyleIdx="0" presStyleCnt="7">
        <dgm:presLayoutVars>
          <dgm:chMax val="0"/>
          <dgm:chPref val="0"/>
          <dgm:bulletEnabled val="1"/>
        </dgm:presLayoutVars>
      </dgm:prSet>
      <dgm:spPr/>
    </dgm:pt>
    <dgm:pt modelId="{3817CCDA-8200-4E49-8488-F54615B5DF33}" type="pres">
      <dgm:prSet presAssocID="{7632B3C1-8A2B-4760-8BB2-5503DBCAD22F}" presName="Parent" presStyleLbl="alignNode1" presStyleIdx="0" presStyleCnt="7" custLinFactNeighborX="-3888" custLinFactNeighborY="-5185">
        <dgm:presLayoutVars>
          <dgm:chMax val="3"/>
          <dgm:chPref val="3"/>
          <dgm:bulletEnabled val="1"/>
        </dgm:presLayoutVars>
      </dgm:prSet>
      <dgm:spPr/>
    </dgm:pt>
    <dgm:pt modelId="{AF55E7A7-73E1-459E-9D56-BE3734F931D6}" type="pres">
      <dgm:prSet presAssocID="{7632B3C1-8A2B-4760-8BB2-5503DBCAD22F}" presName="Accent" presStyleLbl="parChTrans1D1" presStyleIdx="0" presStyleCnt="7"/>
      <dgm:spPr/>
    </dgm:pt>
    <dgm:pt modelId="{3321B008-16E4-4CF0-96F2-9F5614510CD2}" type="pres">
      <dgm:prSet presAssocID="{DE4CA6BD-F327-4C8E-9B47-1B7D041BAC96}" presName="sibTrans" presStyleCnt="0"/>
      <dgm:spPr/>
    </dgm:pt>
    <dgm:pt modelId="{803D1FF4-CF25-4B27-9F1C-89326EC03F6E}" type="pres">
      <dgm:prSet presAssocID="{658C7D23-A54C-450E-BAA9-68DD653C3B64}" presName="composite" presStyleCnt="0"/>
      <dgm:spPr/>
    </dgm:pt>
    <dgm:pt modelId="{3F910C44-7231-49B4-9125-87745FB70AD6}" type="pres">
      <dgm:prSet presAssocID="{658C7D23-A54C-450E-BAA9-68DD653C3B64}" presName="FirstChild" presStyleLbl="revTx" presStyleIdx="1" presStyleCnt="7">
        <dgm:presLayoutVars>
          <dgm:chMax val="0"/>
          <dgm:chPref val="0"/>
          <dgm:bulletEnabled val="1"/>
        </dgm:presLayoutVars>
      </dgm:prSet>
      <dgm:spPr/>
    </dgm:pt>
    <dgm:pt modelId="{EA5E722E-0B82-4F2C-8B90-D6D53D3974E3}" type="pres">
      <dgm:prSet presAssocID="{658C7D23-A54C-450E-BAA9-68DD653C3B64}" presName="Parent" presStyleLbl="alignNode1" presStyleIdx="1" presStyleCnt="7">
        <dgm:presLayoutVars>
          <dgm:chMax val="3"/>
          <dgm:chPref val="3"/>
          <dgm:bulletEnabled val="1"/>
        </dgm:presLayoutVars>
      </dgm:prSet>
      <dgm:spPr/>
    </dgm:pt>
    <dgm:pt modelId="{C923D47A-48F2-4B8B-8159-C3D961506DA0}" type="pres">
      <dgm:prSet presAssocID="{658C7D23-A54C-450E-BAA9-68DD653C3B64}" presName="Accent" presStyleLbl="parChTrans1D1" presStyleIdx="1" presStyleCnt="7"/>
      <dgm:spPr/>
    </dgm:pt>
    <dgm:pt modelId="{4D0D9B77-55EF-4B2A-8F3B-1E19E8BBF362}" type="pres">
      <dgm:prSet presAssocID="{D2F05BA7-FB7E-4580-BD0F-C840F3F83FD8}" presName="sibTrans" presStyleCnt="0"/>
      <dgm:spPr/>
    </dgm:pt>
    <dgm:pt modelId="{88825C60-7682-4AF3-8EE2-E2C4E2CE82A6}" type="pres">
      <dgm:prSet presAssocID="{1FC0A844-811C-4B66-BB69-BB828266C3DB}" presName="composite" presStyleCnt="0"/>
      <dgm:spPr/>
    </dgm:pt>
    <dgm:pt modelId="{A09A4AA3-C6B4-477E-8BF2-AFE2FC405AC4}" type="pres">
      <dgm:prSet presAssocID="{1FC0A844-811C-4B66-BB69-BB828266C3DB}" presName="FirstChild" presStyleLbl="revTx" presStyleIdx="2" presStyleCnt="7">
        <dgm:presLayoutVars>
          <dgm:chMax val="0"/>
          <dgm:chPref val="0"/>
          <dgm:bulletEnabled val="1"/>
        </dgm:presLayoutVars>
      </dgm:prSet>
      <dgm:spPr/>
    </dgm:pt>
    <dgm:pt modelId="{C6338220-42C7-4D65-B368-9D80DD7F0274}" type="pres">
      <dgm:prSet presAssocID="{1FC0A844-811C-4B66-BB69-BB828266C3DB}" presName="Parent" presStyleLbl="alignNode1" presStyleIdx="2" presStyleCnt="7">
        <dgm:presLayoutVars>
          <dgm:chMax val="3"/>
          <dgm:chPref val="3"/>
          <dgm:bulletEnabled val="1"/>
        </dgm:presLayoutVars>
      </dgm:prSet>
      <dgm:spPr/>
    </dgm:pt>
    <dgm:pt modelId="{19637E20-3DC9-460C-BAAD-55A7DB551BB1}" type="pres">
      <dgm:prSet presAssocID="{1FC0A844-811C-4B66-BB69-BB828266C3DB}" presName="Accent" presStyleLbl="parChTrans1D1" presStyleIdx="2" presStyleCnt="7"/>
      <dgm:spPr/>
    </dgm:pt>
    <dgm:pt modelId="{C9D7DB32-EA4C-4519-8EA6-8A600DDE840F}" type="pres">
      <dgm:prSet presAssocID="{6C8E1A11-977B-4D40-A174-A8702940CE84}" presName="sibTrans" presStyleCnt="0"/>
      <dgm:spPr/>
    </dgm:pt>
    <dgm:pt modelId="{8D7029AD-B1AA-4B8E-A277-E8EE5E3F3657}" type="pres">
      <dgm:prSet presAssocID="{9B486A66-AB17-4AD0-8F7F-2C0759385818}" presName="composite" presStyleCnt="0"/>
      <dgm:spPr/>
    </dgm:pt>
    <dgm:pt modelId="{B1969F27-A259-4F1F-AB6E-19903788E428}" type="pres">
      <dgm:prSet presAssocID="{9B486A66-AB17-4AD0-8F7F-2C0759385818}" presName="FirstChild" presStyleLbl="revTx" presStyleIdx="3" presStyleCnt="7">
        <dgm:presLayoutVars>
          <dgm:chMax val="0"/>
          <dgm:chPref val="0"/>
          <dgm:bulletEnabled val="1"/>
        </dgm:presLayoutVars>
      </dgm:prSet>
      <dgm:spPr/>
    </dgm:pt>
    <dgm:pt modelId="{A3ADB5DD-47C2-49DE-90AF-4FEC7D464A05}" type="pres">
      <dgm:prSet presAssocID="{9B486A66-AB17-4AD0-8F7F-2C0759385818}" presName="Parent" presStyleLbl="alignNode1" presStyleIdx="3" presStyleCnt="7">
        <dgm:presLayoutVars>
          <dgm:chMax val="3"/>
          <dgm:chPref val="3"/>
          <dgm:bulletEnabled val="1"/>
        </dgm:presLayoutVars>
      </dgm:prSet>
      <dgm:spPr/>
    </dgm:pt>
    <dgm:pt modelId="{1D03AA98-6428-4BCD-8136-A77CB465102D}" type="pres">
      <dgm:prSet presAssocID="{9B486A66-AB17-4AD0-8F7F-2C0759385818}" presName="Accent" presStyleLbl="parChTrans1D1" presStyleIdx="3" presStyleCnt="7"/>
      <dgm:spPr/>
    </dgm:pt>
    <dgm:pt modelId="{8BF7FE50-2D01-42D7-B6EA-8A6113D59297}" type="pres">
      <dgm:prSet presAssocID="{FC80A80B-4A50-4ACC-8A98-FAAA14345A7A}" presName="sibTrans" presStyleCnt="0"/>
      <dgm:spPr/>
    </dgm:pt>
    <dgm:pt modelId="{C2F98516-8331-4360-B610-E25BCD8B10E8}" type="pres">
      <dgm:prSet presAssocID="{6F6354A6-8C08-4F7D-B6D7-5DB09AC4A3D3}" presName="composite" presStyleCnt="0"/>
      <dgm:spPr/>
    </dgm:pt>
    <dgm:pt modelId="{73196756-0FDF-4A21-82E5-FC6B22C67726}" type="pres">
      <dgm:prSet presAssocID="{6F6354A6-8C08-4F7D-B6D7-5DB09AC4A3D3}" presName="FirstChild" presStyleLbl="revTx" presStyleIdx="4" presStyleCnt="7">
        <dgm:presLayoutVars>
          <dgm:chMax val="0"/>
          <dgm:chPref val="0"/>
          <dgm:bulletEnabled val="1"/>
        </dgm:presLayoutVars>
      </dgm:prSet>
      <dgm:spPr/>
    </dgm:pt>
    <dgm:pt modelId="{9D3A1203-FB3D-4603-82D0-1B66D5143BE5}" type="pres">
      <dgm:prSet presAssocID="{6F6354A6-8C08-4F7D-B6D7-5DB09AC4A3D3}" presName="Parent" presStyleLbl="alignNode1" presStyleIdx="4" presStyleCnt="7">
        <dgm:presLayoutVars>
          <dgm:chMax val="3"/>
          <dgm:chPref val="3"/>
          <dgm:bulletEnabled val="1"/>
        </dgm:presLayoutVars>
      </dgm:prSet>
      <dgm:spPr/>
    </dgm:pt>
    <dgm:pt modelId="{98081DBE-6817-4F07-A394-4E5F63C2465D}" type="pres">
      <dgm:prSet presAssocID="{6F6354A6-8C08-4F7D-B6D7-5DB09AC4A3D3}" presName="Accent" presStyleLbl="parChTrans1D1" presStyleIdx="4" presStyleCnt="7"/>
      <dgm:spPr/>
    </dgm:pt>
    <dgm:pt modelId="{81863941-AC1B-4708-818D-3293512ED5B4}" type="pres">
      <dgm:prSet presAssocID="{6E2CE485-3D18-4C66-8FBB-2D0F07525669}" presName="sibTrans" presStyleCnt="0"/>
      <dgm:spPr/>
    </dgm:pt>
    <dgm:pt modelId="{BAA02BDB-E3E6-4A4B-90BE-76A1399CB782}" type="pres">
      <dgm:prSet presAssocID="{35940B71-A58E-4565-81E6-D6DF4AF23F5A}" presName="composite" presStyleCnt="0"/>
      <dgm:spPr/>
    </dgm:pt>
    <dgm:pt modelId="{6B3827C5-90E8-4A9C-96FB-D65A6B0B0A32}" type="pres">
      <dgm:prSet presAssocID="{35940B71-A58E-4565-81E6-D6DF4AF23F5A}" presName="FirstChild" presStyleLbl="revTx" presStyleIdx="5" presStyleCnt="7">
        <dgm:presLayoutVars>
          <dgm:chMax val="0"/>
          <dgm:chPref val="0"/>
          <dgm:bulletEnabled val="1"/>
        </dgm:presLayoutVars>
      </dgm:prSet>
      <dgm:spPr/>
    </dgm:pt>
    <dgm:pt modelId="{C35E0904-579A-4B89-982D-862B7DE49E7C}" type="pres">
      <dgm:prSet presAssocID="{35940B71-A58E-4565-81E6-D6DF4AF23F5A}" presName="Parent" presStyleLbl="alignNode1" presStyleIdx="5" presStyleCnt="7">
        <dgm:presLayoutVars>
          <dgm:chMax val="3"/>
          <dgm:chPref val="3"/>
          <dgm:bulletEnabled val="1"/>
        </dgm:presLayoutVars>
      </dgm:prSet>
      <dgm:spPr/>
    </dgm:pt>
    <dgm:pt modelId="{EC9E22AA-9388-4EDA-A16D-05883EF07BB7}" type="pres">
      <dgm:prSet presAssocID="{35940B71-A58E-4565-81E6-D6DF4AF23F5A}" presName="Accent" presStyleLbl="parChTrans1D1" presStyleIdx="5" presStyleCnt="7"/>
      <dgm:spPr/>
    </dgm:pt>
    <dgm:pt modelId="{4AF4B2F1-263E-4F05-BDE0-4E28067909EF}" type="pres">
      <dgm:prSet presAssocID="{D936BF91-78BE-4C2F-A94B-336BFF572BA1}" presName="sibTrans" presStyleCnt="0"/>
      <dgm:spPr/>
    </dgm:pt>
    <dgm:pt modelId="{23CF24A7-BA98-42E7-B3CE-73DE3F80F492}" type="pres">
      <dgm:prSet presAssocID="{083C1E29-F903-42AA-9D7A-E805364A3393}" presName="composite" presStyleCnt="0"/>
      <dgm:spPr/>
    </dgm:pt>
    <dgm:pt modelId="{C80CD622-31C4-4825-AFDB-670E0C066810}" type="pres">
      <dgm:prSet presAssocID="{083C1E29-F903-42AA-9D7A-E805364A3393}" presName="FirstChild" presStyleLbl="revTx" presStyleIdx="6" presStyleCnt="7">
        <dgm:presLayoutVars>
          <dgm:chMax val="0"/>
          <dgm:chPref val="0"/>
          <dgm:bulletEnabled val="1"/>
        </dgm:presLayoutVars>
      </dgm:prSet>
      <dgm:spPr/>
    </dgm:pt>
    <dgm:pt modelId="{F32E0D0C-3BDB-428D-B6B4-A52C2735172A}" type="pres">
      <dgm:prSet presAssocID="{083C1E29-F903-42AA-9D7A-E805364A3393}" presName="Parent" presStyleLbl="alignNode1" presStyleIdx="6" presStyleCnt="7">
        <dgm:presLayoutVars>
          <dgm:chMax val="3"/>
          <dgm:chPref val="3"/>
          <dgm:bulletEnabled val="1"/>
        </dgm:presLayoutVars>
      </dgm:prSet>
      <dgm:spPr/>
    </dgm:pt>
    <dgm:pt modelId="{73D15F39-7535-44C3-BC81-36BC482EFB48}" type="pres">
      <dgm:prSet presAssocID="{083C1E29-F903-42AA-9D7A-E805364A3393}" presName="Accent" presStyleLbl="parChTrans1D1" presStyleIdx="6" presStyleCnt="7"/>
      <dgm:spPr/>
    </dgm:pt>
  </dgm:ptLst>
  <dgm:cxnLst>
    <dgm:cxn modelId="{2DBE1000-8BE5-409E-A340-8F95335820B3}" srcId="{658C7D23-A54C-450E-BAA9-68DD653C3B64}" destId="{6A4E50CB-CA9C-48A9-9A8A-F5B61C82AF93}" srcOrd="0" destOrd="0" parTransId="{14EC40B4-25D9-48B5-A49C-725FAC38E0EA}" sibTransId="{2780A6F5-38AB-4E5A-A48C-60DDF26AFB6C}"/>
    <dgm:cxn modelId="{0F95CC00-0257-4AEB-AD18-6738C0C06B73}" srcId="{7632B3C1-8A2B-4760-8BB2-5503DBCAD22F}" destId="{E9E7A5CC-8943-4299-9DD1-9B9F7780A918}" srcOrd="0" destOrd="0" parTransId="{73BA8DFE-6886-4A3D-BF59-008902A78D67}" sibTransId="{C6A0DDD9-35D1-4475-8DA6-72D7E773ACCD}"/>
    <dgm:cxn modelId="{07349B08-431F-4D65-AFD3-EBDF1B86E88A}" type="presOf" srcId="{6A4E50CB-CA9C-48A9-9A8A-F5B61C82AF93}" destId="{3F910C44-7231-49B4-9125-87745FB70AD6}" srcOrd="0" destOrd="0" presId="urn:microsoft.com/office/officeart/2011/layout/TabList"/>
    <dgm:cxn modelId="{DD63BC0D-DC8F-43ED-B8EA-FDEEAB26ADBB}" type="presOf" srcId="{7632B3C1-8A2B-4760-8BB2-5503DBCAD22F}" destId="{3817CCDA-8200-4E49-8488-F54615B5DF33}" srcOrd="0" destOrd="0" presId="urn:microsoft.com/office/officeart/2011/layout/TabList"/>
    <dgm:cxn modelId="{6E439612-949B-4AD5-9B9E-E0C9DE08120E}" srcId="{9B486A66-AB17-4AD0-8F7F-2C0759385818}" destId="{22D02665-6C96-4382-99A5-D0B6E49F0926}" srcOrd="0" destOrd="0" parTransId="{7B933376-EA96-4425-BDB5-75D3AF75359D}" sibTransId="{9328B7B4-BF01-45CF-8D88-84F0A721F106}"/>
    <dgm:cxn modelId="{BC38A11D-A01B-4776-996D-93C510C09DBB}" type="presOf" srcId="{22D02665-6C96-4382-99A5-D0B6E49F0926}" destId="{B1969F27-A259-4F1F-AB6E-19903788E428}" srcOrd="0" destOrd="0" presId="urn:microsoft.com/office/officeart/2011/layout/TabList"/>
    <dgm:cxn modelId="{2C2B5C20-3E56-4EE2-AA1A-5FC6425FB883}" srcId="{A111959B-EF4F-482E-A8B7-E35826E73F03}" destId="{658C7D23-A54C-450E-BAA9-68DD653C3B64}" srcOrd="1" destOrd="0" parTransId="{F74F94F0-AFCA-420B-A2E8-C535C67C4DE4}" sibTransId="{D2F05BA7-FB7E-4580-BD0F-C840F3F83FD8}"/>
    <dgm:cxn modelId="{40CE1068-DAF2-4203-834A-1E72A275AB61}" srcId="{A111959B-EF4F-482E-A8B7-E35826E73F03}" destId="{1FC0A844-811C-4B66-BB69-BB828266C3DB}" srcOrd="2" destOrd="0" parTransId="{C5FCA206-820C-48F9-A1D3-CA2BA7CC9B2D}" sibTransId="{6C8E1A11-977B-4D40-A174-A8702940CE84}"/>
    <dgm:cxn modelId="{91CE3168-6F88-47C2-AB0A-ACB6CEEB3FCF}" srcId="{A111959B-EF4F-482E-A8B7-E35826E73F03}" destId="{35940B71-A58E-4565-81E6-D6DF4AF23F5A}" srcOrd="5" destOrd="0" parTransId="{E7272F5E-F460-4C7F-AE26-18D57F550FA5}" sibTransId="{D936BF91-78BE-4C2F-A94B-336BFF572BA1}"/>
    <dgm:cxn modelId="{393AF46B-CDAE-4778-8BA3-DC1024719612}" type="presOf" srcId="{9B486A66-AB17-4AD0-8F7F-2C0759385818}" destId="{A3ADB5DD-47C2-49DE-90AF-4FEC7D464A05}" srcOrd="0" destOrd="0" presId="urn:microsoft.com/office/officeart/2011/layout/TabList"/>
    <dgm:cxn modelId="{93F7294C-F4A4-4604-A948-028590EF21FE}" type="presOf" srcId="{1FC0A844-811C-4B66-BB69-BB828266C3DB}" destId="{C6338220-42C7-4D65-B368-9D80DD7F0274}" srcOrd="0" destOrd="0" presId="urn:microsoft.com/office/officeart/2011/layout/TabList"/>
    <dgm:cxn modelId="{ED86ED6C-5853-4895-BB66-82201C504EA5}" type="presOf" srcId="{658C7D23-A54C-450E-BAA9-68DD653C3B64}" destId="{EA5E722E-0B82-4F2C-8B90-D6D53D3974E3}" srcOrd="0" destOrd="0" presId="urn:microsoft.com/office/officeart/2011/layout/TabList"/>
    <dgm:cxn modelId="{FD38FB6C-8E3B-4FD0-B030-E758494C36E2}" srcId="{1FC0A844-811C-4B66-BB69-BB828266C3DB}" destId="{6B877726-1670-4CE9-9890-4CFC43717B6D}" srcOrd="0" destOrd="0" parTransId="{714798D0-91D9-448A-9641-DE2BDA381956}" sibTransId="{14D986B2-B028-427C-85F0-E1D820F28CFF}"/>
    <dgm:cxn modelId="{370CD757-C305-4E66-9F07-ECEB6980D858}" srcId="{A111959B-EF4F-482E-A8B7-E35826E73F03}" destId="{6F6354A6-8C08-4F7D-B6D7-5DB09AC4A3D3}" srcOrd="4" destOrd="0" parTransId="{C1C70D4F-E350-449C-9810-75666E14F4A1}" sibTransId="{6E2CE485-3D18-4C66-8FBB-2D0F07525669}"/>
    <dgm:cxn modelId="{DE1B6E78-D1A4-48B3-8EC9-F625ECCC39C9}" srcId="{6F6354A6-8C08-4F7D-B6D7-5DB09AC4A3D3}" destId="{D2FAE27C-B575-47E1-9F08-392778E5F660}" srcOrd="0" destOrd="0" parTransId="{BF11C666-7D87-470A-89AB-88E779E84A1E}" sibTransId="{D6AF2E01-C510-4D13-99D2-FDA4D84B88DE}"/>
    <dgm:cxn modelId="{038BFD7D-08BB-497B-AD13-090DCCFCA263}" srcId="{A111959B-EF4F-482E-A8B7-E35826E73F03}" destId="{083C1E29-F903-42AA-9D7A-E805364A3393}" srcOrd="6" destOrd="0" parTransId="{860B5292-CB4D-402E-8E0A-FF514601FDAA}" sibTransId="{394921DD-CDCE-4958-A09B-458834325AA7}"/>
    <dgm:cxn modelId="{1938B280-01CF-4855-B265-1CB605D6081D}" type="presOf" srcId="{6F6354A6-8C08-4F7D-B6D7-5DB09AC4A3D3}" destId="{9D3A1203-FB3D-4603-82D0-1B66D5143BE5}" srcOrd="0" destOrd="0" presId="urn:microsoft.com/office/officeart/2011/layout/TabList"/>
    <dgm:cxn modelId="{42340F88-FAD1-43A5-BDC8-3CE9FDC8B2A2}" type="presOf" srcId="{D2FAE27C-B575-47E1-9F08-392778E5F660}" destId="{73196756-0FDF-4A21-82E5-FC6B22C67726}" srcOrd="0" destOrd="0" presId="urn:microsoft.com/office/officeart/2011/layout/TabList"/>
    <dgm:cxn modelId="{D8D97089-3AA2-47DE-99D7-1DE0A555EEF0}" type="presOf" srcId="{E9E7A5CC-8943-4299-9DD1-9B9F7780A918}" destId="{B25CC8E2-137F-40D5-A973-C5E89B7E2294}" srcOrd="0" destOrd="0" presId="urn:microsoft.com/office/officeart/2011/layout/TabList"/>
    <dgm:cxn modelId="{18034990-C12A-4B83-9536-6524863442A3}" srcId="{A111959B-EF4F-482E-A8B7-E35826E73F03}" destId="{7632B3C1-8A2B-4760-8BB2-5503DBCAD22F}" srcOrd="0" destOrd="0" parTransId="{87D38B01-C45B-4D14-B4A8-E84C13255EA5}" sibTransId="{DE4CA6BD-F327-4C8E-9B47-1B7D041BAC96}"/>
    <dgm:cxn modelId="{E0DAA49B-44E8-49CE-9974-E0B016371A2A}" srcId="{083C1E29-F903-42AA-9D7A-E805364A3393}" destId="{E74B09AC-6275-40D0-8D71-57D971416721}" srcOrd="0" destOrd="0" parTransId="{5A6A70EB-BD79-4797-8CC9-24C010197F74}" sibTransId="{8EE14F63-B67E-420D-91EA-09C3F4549CF8}"/>
    <dgm:cxn modelId="{24362F9D-F6A9-4C0F-A291-DBBD97C0973C}" type="presOf" srcId="{A111959B-EF4F-482E-A8B7-E35826E73F03}" destId="{78AB13AC-690F-4D71-AB0A-F9EE919372D3}" srcOrd="0" destOrd="0" presId="urn:microsoft.com/office/officeart/2011/layout/TabList"/>
    <dgm:cxn modelId="{5751AABB-BD75-44A9-BECD-A7AA2E4AB045}" type="presOf" srcId="{E74B09AC-6275-40D0-8D71-57D971416721}" destId="{C80CD622-31C4-4825-AFDB-670E0C066810}" srcOrd="0" destOrd="0" presId="urn:microsoft.com/office/officeart/2011/layout/TabList"/>
    <dgm:cxn modelId="{E8E573C9-75C7-4032-8FB4-2E288CB1254E}" type="presOf" srcId="{083C1E29-F903-42AA-9D7A-E805364A3393}" destId="{F32E0D0C-3BDB-428D-B6B4-A52C2735172A}" srcOrd="0" destOrd="0" presId="urn:microsoft.com/office/officeart/2011/layout/TabList"/>
    <dgm:cxn modelId="{4C3A13E1-576C-47A5-91BF-8A646C793077}" srcId="{35940B71-A58E-4565-81E6-D6DF4AF23F5A}" destId="{0E215FA6-F3E1-438C-8884-D86B284C8F4D}" srcOrd="0" destOrd="0" parTransId="{513268DF-8A4B-4B01-9BC5-4B6F28CBDA5A}" sibTransId="{87D3F959-6C84-4589-B0A3-F684B654EF29}"/>
    <dgm:cxn modelId="{75269CE1-15B5-4411-8BCB-EC8C96002E1E}" srcId="{A111959B-EF4F-482E-A8B7-E35826E73F03}" destId="{9B486A66-AB17-4AD0-8F7F-2C0759385818}" srcOrd="3" destOrd="0" parTransId="{238BDA3A-0C2C-461C-A7F1-95DFBF62583B}" sibTransId="{FC80A80B-4A50-4ACC-8A98-FAAA14345A7A}"/>
    <dgm:cxn modelId="{C87DCEE5-335B-42F6-88B2-9C4AB05FBD74}" type="presOf" srcId="{0E215FA6-F3E1-438C-8884-D86B284C8F4D}" destId="{6B3827C5-90E8-4A9C-96FB-D65A6B0B0A32}" srcOrd="0" destOrd="0" presId="urn:microsoft.com/office/officeart/2011/layout/TabList"/>
    <dgm:cxn modelId="{859FA1F4-2BAC-46D4-A47D-40D3E5F43005}" type="presOf" srcId="{6B877726-1670-4CE9-9890-4CFC43717B6D}" destId="{A09A4AA3-C6B4-477E-8BF2-AFE2FC405AC4}" srcOrd="0" destOrd="0" presId="urn:microsoft.com/office/officeart/2011/layout/TabList"/>
    <dgm:cxn modelId="{BACDF0F4-DFC8-4F7C-95C5-ABB95BEE7CED}" type="presOf" srcId="{35940B71-A58E-4565-81E6-D6DF4AF23F5A}" destId="{C35E0904-579A-4B89-982D-862B7DE49E7C}" srcOrd="0" destOrd="0" presId="urn:microsoft.com/office/officeart/2011/layout/TabList"/>
    <dgm:cxn modelId="{6D3413AF-DBBC-4E6E-89DB-808BAF83F05F}" type="presParOf" srcId="{78AB13AC-690F-4D71-AB0A-F9EE919372D3}" destId="{4BFFFCD2-3431-4B2A-B5FC-D8418692FEE4}" srcOrd="0" destOrd="0" presId="urn:microsoft.com/office/officeart/2011/layout/TabList"/>
    <dgm:cxn modelId="{C7B95D13-A2AF-46CC-B602-1A9CFE991C2F}" type="presParOf" srcId="{4BFFFCD2-3431-4B2A-B5FC-D8418692FEE4}" destId="{B25CC8E2-137F-40D5-A973-C5E89B7E2294}" srcOrd="0" destOrd="0" presId="urn:microsoft.com/office/officeart/2011/layout/TabList"/>
    <dgm:cxn modelId="{19F87159-57F3-4C59-B798-1F5A255495C1}" type="presParOf" srcId="{4BFFFCD2-3431-4B2A-B5FC-D8418692FEE4}" destId="{3817CCDA-8200-4E49-8488-F54615B5DF33}" srcOrd="1" destOrd="0" presId="urn:microsoft.com/office/officeart/2011/layout/TabList"/>
    <dgm:cxn modelId="{959D531A-79E0-41CA-9781-4DE29BDE5575}" type="presParOf" srcId="{4BFFFCD2-3431-4B2A-B5FC-D8418692FEE4}" destId="{AF55E7A7-73E1-459E-9D56-BE3734F931D6}" srcOrd="2" destOrd="0" presId="urn:microsoft.com/office/officeart/2011/layout/TabList"/>
    <dgm:cxn modelId="{24CE7495-DE04-4BA7-915E-50AC29AD5EE9}" type="presParOf" srcId="{78AB13AC-690F-4D71-AB0A-F9EE919372D3}" destId="{3321B008-16E4-4CF0-96F2-9F5614510CD2}" srcOrd="1" destOrd="0" presId="urn:microsoft.com/office/officeart/2011/layout/TabList"/>
    <dgm:cxn modelId="{6B8E0B7D-5472-411D-A315-501ECA97A860}" type="presParOf" srcId="{78AB13AC-690F-4D71-AB0A-F9EE919372D3}" destId="{803D1FF4-CF25-4B27-9F1C-89326EC03F6E}" srcOrd="2" destOrd="0" presId="urn:microsoft.com/office/officeart/2011/layout/TabList"/>
    <dgm:cxn modelId="{5BE4D9FA-4747-4AEA-A084-12DB77F69103}" type="presParOf" srcId="{803D1FF4-CF25-4B27-9F1C-89326EC03F6E}" destId="{3F910C44-7231-49B4-9125-87745FB70AD6}" srcOrd="0" destOrd="0" presId="urn:microsoft.com/office/officeart/2011/layout/TabList"/>
    <dgm:cxn modelId="{B0F3A5C8-4460-48ED-8F64-D9687311807A}" type="presParOf" srcId="{803D1FF4-CF25-4B27-9F1C-89326EC03F6E}" destId="{EA5E722E-0B82-4F2C-8B90-D6D53D3974E3}" srcOrd="1" destOrd="0" presId="urn:microsoft.com/office/officeart/2011/layout/TabList"/>
    <dgm:cxn modelId="{E701E414-7FE1-4E81-8A1C-1A7A2D793858}" type="presParOf" srcId="{803D1FF4-CF25-4B27-9F1C-89326EC03F6E}" destId="{C923D47A-48F2-4B8B-8159-C3D961506DA0}" srcOrd="2" destOrd="0" presId="urn:microsoft.com/office/officeart/2011/layout/TabList"/>
    <dgm:cxn modelId="{CE4C16FF-BEEC-4ACA-AB2E-8F59818E0C1B}" type="presParOf" srcId="{78AB13AC-690F-4D71-AB0A-F9EE919372D3}" destId="{4D0D9B77-55EF-4B2A-8F3B-1E19E8BBF362}" srcOrd="3" destOrd="0" presId="urn:microsoft.com/office/officeart/2011/layout/TabList"/>
    <dgm:cxn modelId="{644C0F9E-8688-4062-B171-786D56BDB736}" type="presParOf" srcId="{78AB13AC-690F-4D71-AB0A-F9EE919372D3}" destId="{88825C60-7682-4AF3-8EE2-E2C4E2CE82A6}" srcOrd="4" destOrd="0" presId="urn:microsoft.com/office/officeart/2011/layout/TabList"/>
    <dgm:cxn modelId="{47DB0820-F42F-4605-9452-7012245C8FA7}" type="presParOf" srcId="{88825C60-7682-4AF3-8EE2-E2C4E2CE82A6}" destId="{A09A4AA3-C6B4-477E-8BF2-AFE2FC405AC4}" srcOrd="0" destOrd="0" presId="urn:microsoft.com/office/officeart/2011/layout/TabList"/>
    <dgm:cxn modelId="{7A1C966D-33F0-46FC-84DB-42673AD04E5C}" type="presParOf" srcId="{88825C60-7682-4AF3-8EE2-E2C4E2CE82A6}" destId="{C6338220-42C7-4D65-B368-9D80DD7F0274}" srcOrd="1" destOrd="0" presId="urn:microsoft.com/office/officeart/2011/layout/TabList"/>
    <dgm:cxn modelId="{53EA6E14-5B53-4173-9B96-1CF8BD6EF245}" type="presParOf" srcId="{88825C60-7682-4AF3-8EE2-E2C4E2CE82A6}" destId="{19637E20-3DC9-460C-BAAD-55A7DB551BB1}" srcOrd="2" destOrd="0" presId="urn:microsoft.com/office/officeart/2011/layout/TabList"/>
    <dgm:cxn modelId="{70E446E5-3124-4CA4-A16A-1548199D18AE}" type="presParOf" srcId="{78AB13AC-690F-4D71-AB0A-F9EE919372D3}" destId="{C9D7DB32-EA4C-4519-8EA6-8A600DDE840F}" srcOrd="5" destOrd="0" presId="urn:microsoft.com/office/officeart/2011/layout/TabList"/>
    <dgm:cxn modelId="{2A40B9B2-9C4F-442A-B157-DA44929DE48E}" type="presParOf" srcId="{78AB13AC-690F-4D71-AB0A-F9EE919372D3}" destId="{8D7029AD-B1AA-4B8E-A277-E8EE5E3F3657}" srcOrd="6" destOrd="0" presId="urn:microsoft.com/office/officeart/2011/layout/TabList"/>
    <dgm:cxn modelId="{3A45DF76-81EE-48DB-8DE3-F614250F29B4}" type="presParOf" srcId="{8D7029AD-B1AA-4B8E-A277-E8EE5E3F3657}" destId="{B1969F27-A259-4F1F-AB6E-19903788E428}" srcOrd="0" destOrd="0" presId="urn:microsoft.com/office/officeart/2011/layout/TabList"/>
    <dgm:cxn modelId="{0A0A532F-AEEC-4A1D-B66A-AE47233CC789}" type="presParOf" srcId="{8D7029AD-B1AA-4B8E-A277-E8EE5E3F3657}" destId="{A3ADB5DD-47C2-49DE-90AF-4FEC7D464A05}" srcOrd="1" destOrd="0" presId="urn:microsoft.com/office/officeart/2011/layout/TabList"/>
    <dgm:cxn modelId="{1AAE6B12-2D23-4581-B088-5C878762A0F6}" type="presParOf" srcId="{8D7029AD-B1AA-4B8E-A277-E8EE5E3F3657}" destId="{1D03AA98-6428-4BCD-8136-A77CB465102D}" srcOrd="2" destOrd="0" presId="urn:microsoft.com/office/officeart/2011/layout/TabList"/>
    <dgm:cxn modelId="{81363FA2-F0B7-4D17-A8A1-B1DFB04E113C}" type="presParOf" srcId="{78AB13AC-690F-4D71-AB0A-F9EE919372D3}" destId="{8BF7FE50-2D01-42D7-B6EA-8A6113D59297}" srcOrd="7" destOrd="0" presId="urn:microsoft.com/office/officeart/2011/layout/TabList"/>
    <dgm:cxn modelId="{44D23664-D2A6-46DB-9340-DA3EE27DF926}" type="presParOf" srcId="{78AB13AC-690F-4D71-AB0A-F9EE919372D3}" destId="{C2F98516-8331-4360-B610-E25BCD8B10E8}" srcOrd="8" destOrd="0" presId="urn:microsoft.com/office/officeart/2011/layout/TabList"/>
    <dgm:cxn modelId="{8EA83FBC-D849-418B-BFB6-3A10D8D68F4C}" type="presParOf" srcId="{C2F98516-8331-4360-B610-E25BCD8B10E8}" destId="{73196756-0FDF-4A21-82E5-FC6B22C67726}" srcOrd="0" destOrd="0" presId="urn:microsoft.com/office/officeart/2011/layout/TabList"/>
    <dgm:cxn modelId="{3EC53D0F-6D38-4813-AED4-21E77971D21B}" type="presParOf" srcId="{C2F98516-8331-4360-B610-E25BCD8B10E8}" destId="{9D3A1203-FB3D-4603-82D0-1B66D5143BE5}" srcOrd="1" destOrd="0" presId="urn:microsoft.com/office/officeart/2011/layout/TabList"/>
    <dgm:cxn modelId="{9EB23B29-5D87-47A0-B1FE-8FDCC7352EA9}" type="presParOf" srcId="{C2F98516-8331-4360-B610-E25BCD8B10E8}" destId="{98081DBE-6817-4F07-A394-4E5F63C2465D}" srcOrd="2" destOrd="0" presId="urn:microsoft.com/office/officeart/2011/layout/TabList"/>
    <dgm:cxn modelId="{C31C29AA-A7F3-4375-BF1F-5580D361A0C7}" type="presParOf" srcId="{78AB13AC-690F-4D71-AB0A-F9EE919372D3}" destId="{81863941-AC1B-4708-818D-3293512ED5B4}" srcOrd="9" destOrd="0" presId="urn:microsoft.com/office/officeart/2011/layout/TabList"/>
    <dgm:cxn modelId="{E3133148-A086-4519-A293-42FE09AF921A}" type="presParOf" srcId="{78AB13AC-690F-4D71-AB0A-F9EE919372D3}" destId="{BAA02BDB-E3E6-4A4B-90BE-76A1399CB782}" srcOrd="10" destOrd="0" presId="urn:microsoft.com/office/officeart/2011/layout/TabList"/>
    <dgm:cxn modelId="{E064D2C7-A6D9-4656-8AB9-D2BB96CD3228}" type="presParOf" srcId="{BAA02BDB-E3E6-4A4B-90BE-76A1399CB782}" destId="{6B3827C5-90E8-4A9C-96FB-D65A6B0B0A32}" srcOrd="0" destOrd="0" presId="urn:microsoft.com/office/officeart/2011/layout/TabList"/>
    <dgm:cxn modelId="{63F6EDBF-17E7-4BB4-9527-D415E6C4B29F}" type="presParOf" srcId="{BAA02BDB-E3E6-4A4B-90BE-76A1399CB782}" destId="{C35E0904-579A-4B89-982D-862B7DE49E7C}" srcOrd="1" destOrd="0" presId="urn:microsoft.com/office/officeart/2011/layout/TabList"/>
    <dgm:cxn modelId="{3926B892-669B-4EFF-A6CE-43E0072C9B4D}" type="presParOf" srcId="{BAA02BDB-E3E6-4A4B-90BE-76A1399CB782}" destId="{EC9E22AA-9388-4EDA-A16D-05883EF07BB7}" srcOrd="2" destOrd="0" presId="urn:microsoft.com/office/officeart/2011/layout/TabList"/>
    <dgm:cxn modelId="{08942D10-B340-46B7-9597-1434CCE09515}" type="presParOf" srcId="{78AB13AC-690F-4D71-AB0A-F9EE919372D3}" destId="{4AF4B2F1-263E-4F05-BDE0-4E28067909EF}" srcOrd="11" destOrd="0" presId="urn:microsoft.com/office/officeart/2011/layout/TabList"/>
    <dgm:cxn modelId="{A44895F1-308A-4276-8F13-0DE74E728BED}" type="presParOf" srcId="{78AB13AC-690F-4D71-AB0A-F9EE919372D3}" destId="{23CF24A7-BA98-42E7-B3CE-73DE3F80F492}" srcOrd="12" destOrd="0" presId="urn:microsoft.com/office/officeart/2011/layout/TabList"/>
    <dgm:cxn modelId="{8ECA86C2-A004-404A-AAE0-1BB63E3273DF}" type="presParOf" srcId="{23CF24A7-BA98-42E7-B3CE-73DE3F80F492}" destId="{C80CD622-31C4-4825-AFDB-670E0C066810}" srcOrd="0" destOrd="0" presId="urn:microsoft.com/office/officeart/2011/layout/TabList"/>
    <dgm:cxn modelId="{7A5004B9-B8F8-4934-BD34-535E87D97EF1}" type="presParOf" srcId="{23CF24A7-BA98-42E7-B3CE-73DE3F80F492}" destId="{F32E0D0C-3BDB-428D-B6B4-A52C2735172A}" srcOrd="1" destOrd="0" presId="urn:microsoft.com/office/officeart/2011/layout/TabList"/>
    <dgm:cxn modelId="{EF52C6AA-D2C1-45AC-9FCC-9D5A3EC4DBD5}" type="presParOf" srcId="{23CF24A7-BA98-42E7-B3CE-73DE3F80F492}" destId="{73D15F39-7535-44C3-BC81-36BC482EFB48}"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15F39-7535-44C3-BC81-36BC482EFB48}">
      <dsp:nvSpPr>
        <dsp:cNvPr id="0" name=""/>
        <dsp:cNvSpPr/>
      </dsp:nvSpPr>
      <dsp:spPr>
        <a:xfrm>
          <a:off x="0" y="3103758"/>
          <a:ext cx="5770919" cy="0"/>
        </a:xfrm>
        <a:prstGeom prst="line">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E22AA-9388-4EDA-A16D-05883EF07BB7}">
      <dsp:nvSpPr>
        <dsp:cNvPr id="0" name=""/>
        <dsp:cNvSpPr/>
      </dsp:nvSpPr>
      <dsp:spPr>
        <a:xfrm>
          <a:off x="0" y="2657520"/>
          <a:ext cx="5770919" cy="0"/>
        </a:xfrm>
        <a:prstGeom prst="line">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081DBE-6817-4F07-A394-4E5F63C2465D}">
      <dsp:nvSpPr>
        <dsp:cNvPr id="0" name=""/>
        <dsp:cNvSpPr/>
      </dsp:nvSpPr>
      <dsp:spPr>
        <a:xfrm>
          <a:off x="0" y="2211282"/>
          <a:ext cx="5770919" cy="0"/>
        </a:xfrm>
        <a:prstGeom prst="line">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03AA98-6428-4BCD-8136-A77CB465102D}">
      <dsp:nvSpPr>
        <dsp:cNvPr id="0" name=""/>
        <dsp:cNvSpPr/>
      </dsp:nvSpPr>
      <dsp:spPr>
        <a:xfrm>
          <a:off x="0" y="1765044"/>
          <a:ext cx="5770919" cy="0"/>
        </a:xfrm>
        <a:prstGeom prst="line">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637E20-3DC9-460C-BAAD-55A7DB551BB1}">
      <dsp:nvSpPr>
        <dsp:cNvPr id="0" name=""/>
        <dsp:cNvSpPr/>
      </dsp:nvSpPr>
      <dsp:spPr>
        <a:xfrm>
          <a:off x="0" y="1318806"/>
          <a:ext cx="5770919" cy="0"/>
        </a:xfrm>
        <a:prstGeom prst="line">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23D47A-48F2-4B8B-8159-C3D961506DA0}">
      <dsp:nvSpPr>
        <dsp:cNvPr id="0" name=""/>
        <dsp:cNvSpPr/>
      </dsp:nvSpPr>
      <dsp:spPr>
        <a:xfrm>
          <a:off x="0" y="872569"/>
          <a:ext cx="5770919" cy="0"/>
        </a:xfrm>
        <a:prstGeom prst="line">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55E7A7-73E1-459E-9D56-BE3734F931D6}">
      <dsp:nvSpPr>
        <dsp:cNvPr id="0" name=""/>
        <dsp:cNvSpPr/>
      </dsp:nvSpPr>
      <dsp:spPr>
        <a:xfrm>
          <a:off x="0" y="426331"/>
          <a:ext cx="5770919" cy="0"/>
        </a:xfrm>
        <a:prstGeom prst="line">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5CC8E2-137F-40D5-A973-C5E89B7E2294}">
      <dsp:nvSpPr>
        <dsp:cNvPr id="0" name=""/>
        <dsp:cNvSpPr/>
      </dsp:nvSpPr>
      <dsp:spPr>
        <a:xfrm>
          <a:off x="1500438" y="1342"/>
          <a:ext cx="4270480" cy="4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MY" sz="1200" kern="1200" dirty="0"/>
            <a:t>Study of how people learn</a:t>
          </a:r>
        </a:p>
      </dsp:txBody>
      <dsp:txXfrm>
        <a:off x="1500438" y="1342"/>
        <a:ext cx="4270480" cy="424988"/>
      </dsp:txXfrm>
    </dsp:sp>
    <dsp:sp modelId="{3817CCDA-8200-4E49-8488-F54615B5DF33}">
      <dsp:nvSpPr>
        <dsp:cNvPr id="0" name=""/>
        <dsp:cNvSpPr/>
      </dsp:nvSpPr>
      <dsp:spPr>
        <a:xfrm>
          <a:off x="0" y="0"/>
          <a:ext cx="1500438" cy="424988"/>
        </a:xfrm>
        <a:prstGeom prst="round2SameRect">
          <a:avLst>
            <a:gd name="adj1" fmla="val 16670"/>
            <a:gd name="adj2" fmla="val 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MY" sz="1300" b="1" kern="1200" dirty="0">
              <a:solidFill>
                <a:schemeClr val="accent6"/>
              </a:solidFill>
            </a:rPr>
            <a:t>Learning </a:t>
          </a:r>
        </a:p>
      </dsp:txBody>
      <dsp:txXfrm>
        <a:off x="20750" y="20750"/>
        <a:ext cx="1458938" cy="404238"/>
      </dsp:txXfrm>
    </dsp:sp>
    <dsp:sp modelId="{3F910C44-7231-49B4-9125-87745FB70AD6}">
      <dsp:nvSpPr>
        <dsp:cNvPr id="0" name=""/>
        <dsp:cNvSpPr/>
      </dsp:nvSpPr>
      <dsp:spPr>
        <a:xfrm>
          <a:off x="1500438" y="447580"/>
          <a:ext cx="4270480" cy="4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MY" sz="1200" kern="1200" dirty="0"/>
            <a:t>Study of knowledge, reality and existence</a:t>
          </a:r>
        </a:p>
      </dsp:txBody>
      <dsp:txXfrm>
        <a:off x="1500438" y="447580"/>
        <a:ext cx="4270480" cy="424988"/>
      </dsp:txXfrm>
    </dsp:sp>
    <dsp:sp modelId="{EA5E722E-0B82-4F2C-8B90-D6D53D3974E3}">
      <dsp:nvSpPr>
        <dsp:cNvPr id="0" name=""/>
        <dsp:cNvSpPr/>
      </dsp:nvSpPr>
      <dsp:spPr>
        <a:xfrm>
          <a:off x="0" y="447580"/>
          <a:ext cx="1500438" cy="424988"/>
        </a:xfrm>
        <a:prstGeom prst="round2SameRect">
          <a:avLst>
            <a:gd name="adj1" fmla="val 16670"/>
            <a:gd name="adj2" fmla="val 0"/>
          </a:avLst>
        </a:prstGeom>
        <a:solidFill>
          <a:schemeClr val="accent2">
            <a:hueOff val="397964"/>
            <a:satOff val="-3797"/>
            <a:lumOff val="-1177"/>
            <a:alphaOff val="0"/>
          </a:schemeClr>
        </a:solidFill>
        <a:ln w="25400" cap="flat" cmpd="sng" algn="ctr">
          <a:solidFill>
            <a:schemeClr val="accent2">
              <a:hueOff val="397964"/>
              <a:satOff val="-3797"/>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MY" sz="1300" b="1" kern="1200" dirty="0">
              <a:solidFill>
                <a:schemeClr val="accent6"/>
              </a:solidFill>
            </a:rPr>
            <a:t>Philosophy</a:t>
          </a:r>
        </a:p>
      </dsp:txBody>
      <dsp:txXfrm>
        <a:off x="20750" y="468330"/>
        <a:ext cx="1458938" cy="404238"/>
      </dsp:txXfrm>
    </dsp:sp>
    <dsp:sp modelId="{A09A4AA3-C6B4-477E-8BF2-AFE2FC405AC4}">
      <dsp:nvSpPr>
        <dsp:cNvPr id="0" name=""/>
        <dsp:cNvSpPr/>
      </dsp:nvSpPr>
      <dsp:spPr>
        <a:xfrm>
          <a:off x="1500438" y="893818"/>
          <a:ext cx="4270480" cy="4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MY" sz="1200" kern="1200" dirty="0"/>
            <a:t>Study of thinking machines and system</a:t>
          </a:r>
        </a:p>
      </dsp:txBody>
      <dsp:txXfrm>
        <a:off x="1500438" y="893818"/>
        <a:ext cx="4270480" cy="424988"/>
      </dsp:txXfrm>
    </dsp:sp>
    <dsp:sp modelId="{C6338220-42C7-4D65-B368-9D80DD7F0274}">
      <dsp:nvSpPr>
        <dsp:cNvPr id="0" name=""/>
        <dsp:cNvSpPr/>
      </dsp:nvSpPr>
      <dsp:spPr>
        <a:xfrm>
          <a:off x="0" y="893818"/>
          <a:ext cx="1500438" cy="424988"/>
        </a:xfrm>
        <a:prstGeom prst="round2SameRect">
          <a:avLst>
            <a:gd name="adj1" fmla="val 16670"/>
            <a:gd name="adj2" fmla="val 0"/>
          </a:avLst>
        </a:prstGeom>
        <a:solidFill>
          <a:schemeClr val="accent2">
            <a:hueOff val="795929"/>
            <a:satOff val="-7595"/>
            <a:lumOff val="-2353"/>
            <a:alphaOff val="0"/>
          </a:schemeClr>
        </a:solidFill>
        <a:ln w="25400" cap="flat" cmpd="sng" algn="ctr">
          <a:solidFill>
            <a:schemeClr val="accent2">
              <a:hueOff val="795929"/>
              <a:satOff val="-7595"/>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MY" sz="1300" b="1" kern="1200" dirty="0">
              <a:solidFill>
                <a:schemeClr val="accent6"/>
              </a:solidFill>
            </a:rPr>
            <a:t>Artificial Intelligence</a:t>
          </a:r>
        </a:p>
      </dsp:txBody>
      <dsp:txXfrm>
        <a:off x="20750" y="914568"/>
        <a:ext cx="1458938" cy="404238"/>
      </dsp:txXfrm>
    </dsp:sp>
    <dsp:sp modelId="{B1969F27-A259-4F1F-AB6E-19903788E428}">
      <dsp:nvSpPr>
        <dsp:cNvPr id="0" name=""/>
        <dsp:cNvSpPr/>
      </dsp:nvSpPr>
      <dsp:spPr>
        <a:xfrm>
          <a:off x="1500438" y="1340056"/>
          <a:ext cx="4270480" cy="4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MY" sz="1200" kern="1200" dirty="0"/>
            <a:t>Study of behaviour and the mind</a:t>
          </a:r>
        </a:p>
      </dsp:txBody>
      <dsp:txXfrm>
        <a:off x="1500438" y="1340056"/>
        <a:ext cx="4270480" cy="424988"/>
      </dsp:txXfrm>
    </dsp:sp>
    <dsp:sp modelId="{A3ADB5DD-47C2-49DE-90AF-4FEC7D464A05}">
      <dsp:nvSpPr>
        <dsp:cNvPr id="0" name=""/>
        <dsp:cNvSpPr/>
      </dsp:nvSpPr>
      <dsp:spPr>
        <a:xfrm>
          <a:off x="0" y="1340056"/>
          <a:ext cx="1500438" cy="424988"/>
        </a:xfrm>
        <a:prstGeom prst="round2SameRect">
          <a:avLst>
            <a:gd name="adj1" fmla="val 16670"/>
            <a:gd name="adj2" fmla="val 0"/>
          </a:avLst>
        </a:prstGeom>
        <a:solidFill>
          <a:schemeClr val="accent2">
            <a:hueOff val="1193893"/>
            <a:satOff val="-11392"/>
            <a:lumOff val="-3530"/>
            <a:alphaOff val="0"/>
          </a:schemeClr>
        </a:solidFill>
        <a:ln w="25400" cap="flat" cmpd="sng" algn="ctr">
          <a:solidFill>
            <a:schemeClr val="accent2">
              <a:hueOff val="1193893"/>
              <a:satOff val="-113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MY" sz="1300" b="1" kern="1200" dirty="0">
              <a:solidFill>
                <a:schemeClr val="accent6"/>
              </a:solidFill>
            </a:rPr>
            <a:t>Cognitive Psychology</a:t>
          </a:r>
        </a:p>
      </dsp:txBody>
      <dsp:txXfrm>
        <a:off x="20750" y="1360806"/>
        <a:ext cx="1458938" cy="404238"/>
      </dsp:txXfrm>
    </dsp:sp>
    <dsp:sp modelId="{73196756-0FDF-4A21-82E5-FC6B22C67726}">
      <dsp:nvSpPr>
        <dsp:cNvPr id="0" name=""/>
        <dsp:cNvSpPr/>
      </dsp:nvSpPr>
      <dsp:spPr>
        <a:xfrm>
          <a:off x="1500438" y="1786294"/>
          <a:ext cx="4270480" cy="4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MY" sz="1200" kern="1200" dirty="0"/>
            <a:t>Study of nervous system</a:t>
          </a:r>
        </a:p>
      </dsp:txBody>
      <dsp:txXfrm>
        <a:off x="1500438" y="1786294"/>
        <a:ext cx="4270480" cy="424988"/>
      </dsp:txXfrm>
    </dsp:sp>
    <dsp:sp modelId="{9D3A1203-FB3D-4603-82D0-1B66D5143BE5}">
      <dsp:nvSpPr>
        <dsp:cNvPr id="0" name=""/>
        <dsp:cNvSpPr/>
      </dsp:nvSpPr>
      <dsp:spPr>
        <a:xfrm>
          <a:off x="0" y="1786294"/>
          <a:ext cx="1500438" cy="424988"/>
        </a:xfrm>
        <a:prstGeom prst="round2SameRect">
          <a:avLst>
            <a:gd name="adj1" fmla="val 16670"/>
            <a:gd name="adj2" fmla="val 0"/>
          </a:avLst>
        </a:prstGeom>
        <a:solidFill>
          <a:schemeClr val="accent2">
            <a:hueOff val="1591858"/>
            <a:satOff val="-15190"/>
            <a:lumOff val="-4706"/>
            <a:alphaOff val="0"/>
          </a:schemeClr>
        </a:solidFill>
        <a:ln w="25400" cap="flat" cmpd="sng" algn="ctr">
          <a:solidFill>
            <a:schemeClr val="accent2">
              <a:hueOff val="1591858"/>
              <a:satOff val="-15190"/>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MY" sz="1300" b="1" kern="1200" dirty="0">
              <a:solidFill>
                <a:schemeClr val="accent6"/>
              </a:solidFill>
            </a:rPr>
            <a:t>Cognitive Neuroscience</a:t>
          </a:r>
        </a:p>
      </dsp:txBody>
      <dsp:txXfrm>
        <a:off x="20750" y="1807044"/>
        <a:ext cx="1458938" cy="404238"/>
      </dsp:txXfrm>
    </dsp:sp>
    <dsp:sp modelId="{6B3827C5-90E8-4A9C-96FB-D65A6B0B0A32}">
      <dsp:nvSpPr>
        <dsp:cNvPr id="0" name=""/>
        <dsp:cNvSpPr/>
      </dsp:nvSpPr>
      <dsp:spPr>
        <a:xfrm>
          <a:off x="1500438" y="2232531"/>
          <a:ext cx="4270480" cy="4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MY" sz="1200" kern="1200" dirty="0"/>
            <a:t>Study of language</a:t>
          </a:r>
        </a:p>
      </dsp:txBody>
      <dsp:txXfrm>
        <a:off x="1500438" y="2232531"/>
        <a:ext cx="4270480" cy="424988"/>
      </dsp:txXfrm>
    </dsp:sp>
    <dsp:sp modelId="{C35E0904-579A-4B89-982D-862B7DE49E7C}">
      <dsp:nvSpPr>
        <dsp:cNvPr id="0" name=""/>
        <dsp:cNvSpPr/>
      </dsp:nvSpPr>
      <dsp:spPr>
        <a:xfrm>
          <a:off x="0" y="2232531"/>
          <a:ext cx="1500438" cy="424988"/>
        </a:xfrm>
        <a:prstGeom prst="round2SameRect">
          <a:avLst>
            <a:gd name="adj1" fmla="val 16670"/>
            <a:gd name="adj2" fmla="val 0"/>
          </a:avLst>
        </a:prstGeom>
        <a:solidFill>
          <a:schemeClr val="accent2">
            <a:hueOff val="1989822"/>
            <a:satOff val="-18987"/>
            <a:lumOff val="-5883"/>
            <a:alphaOff val="0"/>
          </a:schemeClr>
        </a:solidFill>
        <a:ln w="25400" cap="flat" cmpd="sng" algn="ctr">
          <a:solidFill>
            <a:schemeClr val="accent2">
              <a:hueOff val="1989822"/>
              <a:satOff val="-18987"/>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MY" sz="1300" b="1" kern="1200" dirty="0">
              <a:solidFill>
                <a:schemeClr val="accent6"/>
              </a:solidFill>
            </a:rPr>
            <a:t>Linguistic</a:t>
          </a:r>
        </a:p>
      </dsp:txBody>
      <dsp:txXfrm>
        <a:off x="20750" y="2253281"/>
        <a:ext cx="1458938" cy="404238"/>
      </dsp:txXfrm>
    </dsp:sp>
    <dsp:sp modelId="{C80CD622-31C4-4825-AFDB-670E0C066810}">
      <dsp:nvSpPr>
        <dsp:cNvPr id="0" name=""/>
        <dsp:cNvSpPr/>
      </dsp:nvSpPr>
      <dsp:spPr>
        <a:xfrm>
          <a:off x="1500438" y="2678769"/>
          <a:ext cx="4270480" cy="4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US" sz="1200" kern="1200" dirty="0">
              <a:solidFill>
                <a:schemeClr val="tx1"/>
              </a:solidFill>
              <a:latin typeface="arial" panose="020B0604020202020204" pitchFamily="34" charset="0"/>
            </a:rPr>
            <a:t>study of how humans behave physically and psychologically in relation to particular environments, products, or services</a:t>
          </a:r>
          <a:endParaRPr lang="en-MY" sz="1200" kern="1200" dirty="0">
            <a:solidFill>
              <a:schemeClr val="tx1"/>
            </a:solidFill>
          </a:endParaRPr>
        </a:p>
      </dsp:txBody>
      <dsp:txXfrm>
        <a:off x="1500438" y="2678769"/>
        <a:ext cx="4270480" cy="424988"/>
      </dsp:txXfrm>
    </dsp:sp>
    <dsp:sp modelId="{F32E0D0C-3BDB-428D-B6B4-A52C2735172A}">
      <dsp:nvSpPr>
        <dsp:cNvPr id="0" name=""/>
        <dsp:cNvSpPr/>
      </dsp:nvSpPr>
      <dsp:spPr>
        <a:xfrm>
          <a:off x="0" y="2678769"/>
          <a:ext cx="1500438" cy="424988"/>
        </a:xfrm>
        <a:prstGeom prst="round2SameRect">
          <a:avLst>
            <a:gd name="adj1" fmla="val 16670"/>
            <a:gd name="adj2" fmla="val 0"/>
          </a:avLst>
        </a:prstGeom>
        <a:solidFill>
          <a:schemeClr val="accent2">
            <a:hueOff val="2387787"/>
            <a:satOff val="-22785"/>
            <a:lumOff val="-7059"/>
            <a:alphaOff val="0"/>
          </a:schemeClr>
        </a:solidFill>
        <a:ln w="25400" cap="flat" cmpd="sng" algn="ctr">
          <a:solidFill>
            <a:schemeClr val="accent2">
              <a:hueOff val="2387787"/>
              <a:satOff val="-22785"/>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MY" sz="1300" b="1" kern="1200" dirty="0">
              <a:solidFill>
                <a:schemeClr val="accent6"/>
              </a:solidFill>
            </a:rPr>
            <a:t>Human Factors</a:t>
          </a:r>
        </a:p>
      </dsp:txBody>
      <dsp:txXfrm>
        <a:off x="20750" y="2699519"/>
        <a:ext cx="1458938" cy="404238"/>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0.53244</cdr:x>
      <cdr:y>0.41274</cdr:y>
    </cdr:from>
    <cdr:to>
      <cdr:x>0.90465</cdr:x>
      <cdr:y>0.60679</cdr:y>
    </cdr:to>
    <cdr:sp macro="" textlink="">
      <cdr:nvSpPr>
        <cdr:cNvPr id="2" name="Rectangle 1">
          <a:extLst xmlns:a="http://schemas.openxmlformats.org/drawingml/2006/main">
            <a:ext uri="{FF2B5EF4-FFF2-40B4-BE49-F238E27FC236}">
              <a16:creationId xmlns:a16="http://schemas.microsoft.com/office/drawing/2014/main" id="{14231D89-9DB8-4CE8-A3A6-87A7AF345CD3}"/>
            </a:ext>
          </a:extLst>
        </cdr:cNvPr>
        <cdr:cNvSpPr/>
      </cdr:nvSpPr>
      <cdr:spPr>
        <a:xfrm xmlns:a="http://schemas.openxmlformats.org/drawingml/2006/main">
          <a:off x="3357707" y="1424764"/>
          <a:ext cx="2347239" cy="66985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dirty="0">
              <a:solidFill>
                <a:schemeClr val="accent1">
                  <a:lumMod val="50000"/>
                </a:schemeClr>
              </a:solidFill>
            </a:rPr>
            <a:t>Machine Learning Engineer</a:t>
          </a:r>
        </a:p>
      </cdr:txBody>
    </cdr:sp>
  </cdr:relSizeAnchor>
  <cdr:relSizeAnchor xmlns:cdr="http://schemas.openxmlformats.org/drawingml/2006/chartDrawing">
    <cdr:from>
      <cdr:x>0.27072</cdr:x>
      <cdr:y>0.20178</cdr:y>
    </cdr:from>
    <cdr:to>
      <cdr:x>0.51349</cdr:x>
      <cdr:y>0.37091</cdr:y>
    </cdr:to>
    <cdr:sp macro="" textlink="">
      <cdr:nvSpPr>
        <cdr:cNvPr id="3" name="Rectangle 2">
          <a:extLst xmlns:a="http://schemas.openxmlformats.org/drawingml/2006/main">
            <a:ext uri="{FF2B5EF4-FFF2-40B4-BE49-F238E27FC236}">
              <a16:creationId xmlns:a16="http://schemas.microsoft.com/office/drawing/2014/main" id="{D8F0D07E-F343-4EAD-B625-94DA0430E9EB}"/>
            </a:ext>
          </a:extLst>
        </cdr:cNvPr>
        <cdr:cNvSpPr/>
      </cdr:nvSpPr>
      <cdr:spPr>
        <a:xfrm xmlns:a="http://schemas.openxmlformats.org/drawingml/2006/main">
          <a:off x="1707212" y="696542"/>
          <a:ext cx="1530980" cy="58382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dirty="0">
              <a:solidFill>
                <a:schemeClr val="accent3">
                  <a:lumMod val="50000"/>
                </a:schemeClr>
              </a:solidFill>
            </a:rPr>
            <a:t>Cognitive Developer</a:t>
          </a:r>
        </a:p>
      </cdr:txBody>
    </cdr:sp>
  </cdr:relSizeAnchor>
  <cdr:relSizeAnchor xmlns:cdr="http://schemas.openxmlformats.org/drawingml/2006/chartDrawing">
    <cdr:from>
      <cdr:x>0.38007</cdr:x>
      <cdr:y>0.65369</cdr:y>
    </cdr:from>
    <cdr:to>
      <cdr:x>0.55406</cdr:x>
      <cdr:y>0.75275</cdr:y>
    </cdr:to>
    <cdr:sp macro="" textlink="">
      <cdr:nvSpPr>
        <cdr:cNvPr id="4" name="Rectangle 3">
          <a:extLst xmlns:a="http://schemas.openxmlformats.org/drawingml/2006/main">
            <a:ext uri="{FF2B5EF4-FFF2-40B4-BE49-F238E27FC236}">
              <a16:creationId xmlns:a16="http://schemas.microsoft.com/office/drawing/2014/main" id="{1930E489-8CB3-46AC-9E95-41678145CDAF}"/>
            </a:ext>
          </a:extLst>
        </cdr:cNvPr>
        <cdr:cNvSpPr/>
      </cdr:nvSpPr>
      <cdr:spPr>
        <a:xfrm xmlns:a="http://schemas.openxmlformats.org/drawingml/2006/main">
          <a:off x="2396807" y="2256491"/>
          <a:ext cx="1097227" cy="34195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dirty="0">
              <a:solidFill>
                <a:schemeClr val="accent6">
                  <a:lumMod val="60000"/>
                  <a:lumOff val="40000"/>
                </a:schemeClr>
              </a:solidFill>
            </a:rPr>
            <a:t>Data Scientist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927" y="4716661"/>
            <a:ext cx="5439410" cy="4468416"/>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f391192_00:notes"/>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5" name="Google Shape;625;g35f391192_00:notes"/>
          <p:cNvSpPr txBox="1">
            <a:spLocks noGrp="1"/>
          </p:cNvSpPr>
          <p:nvPr>
            <p:ph type="body" idx="1"/>
          </p:nvPr>
        </p:nvSpPr>
        <p:spPr>
          <a:xfrm>
            <a:off x="679927" y="4716661"/>
            <a:ext cx="5439410" cy="4468416"/>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8287" cy="3724275"/>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405298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5f391192_04:notes"/>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9" name="Google Shape;639;g35f391192_04:notes"/>
          <p:cNvSpPr txBox="1">
            <a:spLocks noGrp="1"/>
          </p:cNvSpPr>
          <p:nvPr>
            <p:ph type="body" idx="1"/>
          </p:nvPr>
        </p:nvSpPr>
        <p:spPr>
          <a:xfrm>
            <a:off x="679927" y="4716661"/>
            <a:ext cx="5439410" cy="4468416"/>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606f1c2d_30:notes"/>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0" name="Google Shape;630;g3606f1c2d_30:notes"/>
          <p:cNvSpPr txBox="1">
            <a:spLocks noGrp="1"/>
          </p:cNvSpPr>
          <p:nvPr>
            <p:ph type="body" idx="1"/>
          </p:nvPr>
        </p:nvSpPr>
        <p:spPr>
          <a:xfrm>
            <a:off x="679927" y="4716661"/>
            <a:ext cx="5439410" cy="4468416"/>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79927" y="4716661"/>
            <a:ext cx="5439410" cy="4468416"/>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99726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79927" y="4716661"/>
            <a:ext cx="5439410" cy="4468416"/>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99668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606f1c2d_30:notes"/>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0" name="Google Shape;630;g3606f1c2d_30:notes"/>
          <p:cNvSpPr txBox="1">
            <a:spLocks noGrp="1"/>
          </p:cNvSpPr>
          <p:nvPr>
            <p:ph type="body" idx="1"/>
          </p:nvPr>
        </p:nvSpPr>
        <p:spPr>
          <a:xfrm>
            <a:off x="679927" y="4716661"/>
            <a:ext cx="5439410" cy="4468416"/>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05849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79927" y="4716661"/>
            <a:ext cx="5439410" cy="4468416"/>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2045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90488" y="744538"/>
            <a:ext cx="6618287" cy="37242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79927" y="4716661"/>
            <a:ext cx="5439410" cy="4468416"/>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0124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64646"/>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 y="-11"/>
            <a:ext cx="2429759" cy="1609289"/>
            <a:chOff x="608719" y="-11"/>
            <a:chExt cx="2429759" cy="1609289"/>
          </a:xfrm>
        </p:grpSpPr>
        <p:sp>
          <p:nvSpPr>
            <p:cNvPr id="11" name="Google Shape;11;p2"/>
            <p:cNvSpPr/>
            <p:nvPr/>
          </p:nvSpPr>
          <p:spPr>
            <a:xfrm>
              <a:off x="608719" y="322534"/>
              <a:ext cx="606220" cy="643388"/>
            </a:xfrm>
            <a:custGeom>
              <a:avLst/>
              <a:gdLst/>
              <a:ahLst/>
              <a:cxnLst/>
              <a:rect l="0" t="0" r="0" b="0"/>
              <a:pathLst>
                <a:path w="20372" h="20037" extrusionOk="0">
                  <a:moveTo>
                    <a:pt x="1" y="1"/>
                  </a:moveTo>
                  <a:lnTo>
                    <a:pt x="1" y="20037"/>
                  </a:lnTo>
                  <a:lnTo>
                    <a:pt x="20372"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12;p2"/>
            <p:cNvSpPr/>
            <p:nvPr/>
          </p:nvSpPr>
          <p:spPr>
            <a:xfrm>
              <a:off x="608719" y="965890"/>
              <a:ext cx="606220" cy="643388"/>
            </a:xfrm>
            <a:custGeom>
              <a:avLst/>
              <a:gdLst/>
              <a:ahLst/>
              <a:cxnLst/>
              <a:rect l="0" t="0" r="0" b="0"/>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a:off x="1822766" y="322534"/>
              <a:ext cx="607856" cy="643388"/>
            </a:xfrm>
            <a:custGeom>
              <a:avLst/>
              <a:gdLst/>
              <a:ahLst/>
              <a:cxnLst/>
              <a:rect l="0" t="0" r="0" b="0"/>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14;p2"/>
            <p:cNvSpPr/>
            <p:nvPr/>
          </p:nvSpPr>
          <p:spPr>
            <a:xfrm>
              <a:off x="1822766" y="965890"/>
              <a:ext cx="607856" cy="643388"/>
            </a:xfrm>
            <a:custGeom>
              <a:avLst/>
              <a:gdLst/>
              <a:ahLst/>
              <a:cxnLst/>
              <a:rect l="0" t="0" r="0" b="0"/>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2"/>
            <p:cNvSpPr/>
            <p:nvPr/>
          </p:nvSpPr>
          <p:spPr>
            <a:xfrm>
              <a:off x="1214909" y="-11"/>
              <a:ext cx="607886" cy="643356"/>
            </a:xfrm>
            <a:custGeom>
              <a:avLst/>
              <a:gdLst/>
              <a:ahLst/>
              <a:cxnLst/>
              <a:rect l="0" t="0" r="0" b="0"/>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2"/>
            <p:cNvSpPr/>
            <p:nvPr/>
          </p:nvSpPr>
          <p:spPr>
            <a:xfrm>
              <a:off x="1822766" y="-11"/>
              <a:ext cx="607856" cy="322577"/>
            </a:xfrm>
            <a:custGeom>
              <a:avLst/>
              <a:gdLst/>
              <a:ahLst/>
              <a:cxnLst/>
              <a:rect l="0" t="0" r="0" b="0"/>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17;p2"/>
            <p:cNvSpPr/>
            <p:nvPr/>
          </p:nvSpPr>
          <p:spPr>
            <a:xfrm>
              <a:off x="608719" y="643313"/>
              <a:ext cx="606220" cy="643388"/>
            </a:xfrm>
            <a:custGeom>
              <a:avLst/>
              <a:gdLst/>
              <a:ahLst/>
              <a:cxnLst/>
              <a:rect l="0" t="0" r="0" b="0"/>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Google Shape;18;p2"/>
            <p:cNvSpPr/>
            <p:nvPr/>
          </p:nvSpPr>
          <p:spPr>
            <a:xfrm>
              <a:off x="1214909" y="322534"/>
              <a:ext cx="607886" cy="643388"/>
            </a:xfrm>
            <a:custGeom>
              <a:avLst/>
              <a:gdLst/>
              <a:ahLst/>
              <a:cxnLst/>
              <a:rect l="0" t="0" r="0" b="0"/>
              <a:pathLst>
                <a:path w="20428" h="20037" extrusionOk="0">
                  <a:moveTo>
                    <a:pt x="20427" y="1"/>
                  </a:moveTo>
                  <a:lnTo>
                    <a:pt x="1" y="9991"/>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Google Shape;19;p2"/>
            <p:cNvSpPr/>
            <p:nvPr/>
          </p:nvSpPr>
          <p:spPr>
            <a:xfrm>
              <a:off x="1214909" y="965890"/>
              <a:ext cx="607886" cy="643388"/>
            </a:xfrm>
            <a:custGeom>
              <a:avLst/>
              <a:gdLst/>
              <a:ahLst/>
              <a:cxnLst/>
              <a:rect l="0" t="0" r="0" b="0"/>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20;p2"/>
            <p:cNvSpPr/>
            <p:nvPr/>
          </p:nvSpPr>
          <p:spPr>
            <a:xfrm>
              <a:off x="2430592" y="322534"/>
              <a:ext cx="607886" cy="643388"/>
            </a:xfrm>
            <a:custGeom>
              <a:avLst/>
              <a:gdLst/>
              <a:ahLst/>
              <a:cxnLst/>
              <a:rect l="0" t="0" r="0" b="0"/>
              <a:pathLst>
                <a:path w="20428" h="20037" extrusionOk="0">
                  <a:moveTo>
                    <a:pt x="20427" y="1"/>
                  </a:moveTo>
                  <a:lnTo>
                    <a:pt x="1"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Google Shape;21;p2"/>
            <p:cNvSpPr/>
            <p:nvPr/>
          </p:nvSpPr>
          <p:spPr>
            <a:xfrm>
              <a:off x="608719" y="-11"/>
              <a:ext cx="606220" cy="643356"/>
            </a:xfrm>
            <a:custGeom>
              <a:avLst/>
              <a:gdLst/>
              <a:ahLst/>
              <a:cxnLst/>
              <a:rect l="0" t="0" r="0" b="0"/>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Google Shape;22;p2"/>
            <p:cNvSpPr/>
            <p:nvPr/>
          </p:nvSpPr>
          <p:spPr>
            <a:xfrm>
              <a:off x="1214909" y="-11"/>
              <a:ext cx="607886" cy="322577"/>
            </a:xfrm>
            <a:custGeom>
              <a:avLst/>
              <a:gdLst/>
              <a:ahLst/>
              <a:cxnLst/>
              <a:rect l="0" t="0" r="0" b="0"/>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 name="Google Shape;23;p2"/>
          <p:cNvSpPr txBox="1">
            <a:spLocks noGrp="1"/>
          </p:cNvSpPr>
          <p:nvPr>
            <p:ph type="ctrTitle"/>
          </p:nvPr>
        </p:nvSpPr>
        <p:spPr>
          <a:xfrm>
            <a:off x="685800" y="1991825"/>
            <a:ext cx="5265000" cy="11598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4000"/>
              <a:buNone/>
              <a:defRPr sz="4000">
                <a:solidFill>
                  <a:srgbClr val="FFFFFF"/>
                </a:solidFill>
              </a:defRPr>
            </a:lvl1pPr>
            <a:lvl2pPr lvl="1">
              <a:spcBef>
                <a:spcPts val="0"/>
              </a:spcBef>
              <a:spcAft>
                <a:spcPts val="0"/>
              </a:spcAft>
              <a:buClr>
                <a:srgbClr val="FFFFFF"/>
              </a:buClr>
              <a:buSzPts val="4000"/>
              <a:buNone/>
              <a:defRPr sz="4000">
                <a:solidFill>
                  <a:srgbClr val="FFFFFF"/>
                </a:solidFill>
              </a:defRPr>
            </a:lvl2pPr>
            <a:lvl3pPr lvl="2">
              <a:spcBef>
                <a:spcPts val="0"/>
              </a:spcBef>
              <a:spcAft>
                <a:spcPts val="0"/>
              </a:spcAft>
              <a:buClr>
                <a:srgbClr val="FFFFFF"/>
              </a:buClr>
              <a:buSzPts val="4000"/>
              <a:buNone/>
              <a:defRPr sz="4000">
                <a:solidFill>
                  <a:srgbClr val="FFFFFF"/>
                </a:solidFill>
              </a:defRPr>
            </a:lvl3pPr>
            <a:lvl4pPr lvl="3">
              <a:spcBef>
                <a:spcPts val="0"/>
              </a:spcBef>
              <a:spcAft>
                <a:spcPts val="0"/>
              </a:spcAft>
              <a:buClr>
                <a:srgbClr val="FFFFFF"/>
              </a:buClr>
              <a:buSzPts val="4000"/>
              <a:buNone/>
              <a:defRPr sz="4000">
                <a:solidFill>
                  <a:srgbClr val="FFFFFF"/>
                </a:solidFill>
              </a:defRPr>
            </a:lvl4pPr>
            <a:lvl5pPr lvl="4">
              <a:spcBef>
                <a:spcPts val="0"/>
              </a:spcBef>
              <a:spcAft>
                <a:spcPts val="0"/>
              </a:spcAft>
              <a:buClr>
                <a:srgbClr val="FFFFFF"/>
              </a:buClr>
              <a:buSzPts val="4000"/>
              <a:buNone/>
              <a:defRPr sz="4000">
                <a:solidFill>
                  <a:srgbClr val="FFFFFF"/>
                </a:solidFill>
              </a:defRPr>
            </a:lvl5pPr>
            <a:lvl6pPr lvl="5">
              <a:spcBef>
                <a:spcPts val="0"/>
              </a:spcBef>
              <a:spcAft>
                <a:spcPts val="0"/>
              </a:spcAft>
              <a:buClr>
                <a:srgbClr val="FFFFFF"/>
              </a:buClr>
              <a:buSzPts val="4000"/>
              <a:buNone/>
              <a:defRPr sz="4000">
                <a:solidFill>
                  <a:srgbClr val="FFFFFF"/>
                </a:solidFill>
              </a:defRPr>
            </a:lvl6pPr>
            <a:lvl7pPr lvl="6">
              <a:spcBef>
                <a:spcPts val="0"/>
              </a:spcBef>
              <a:spcAft>
                <a:spcPts val="0"/>
              </a:spcAft>
              <a:buClr>
                <a:srgbClr val="FFFFFF"/>
              </a:buClr>
              <a:buSzPts val="4000"/>
              <a:buNone/>
              <a:defRPr sz="4000">
                <a:solidFill>
                  <a:srgbClr val="FFFFFF"/>
                </a:solidFill>
              </a:defRPr>
            </a:lvl7pPr>
            <a:lvl8pPr lvl="7">
              <a:spcBef>
                <a:spcPts val="0"/>
              </a:spcBef>
              <a:spcAft>
                <a:spcPts val="0"/>
              </a:spcAft>
              <a:buClr>
                <a:srgbClr val="FFFFFF"/>
              </a:buClr>
              <a:buSzPts val="4000"/>
              <a:buNone/>
              <a:defRPr sz="4000">
                <a:solidFill>
                  <a:srgbClr val="FFFFFF"/>
                </a:solidFill>
              </a:defRPr>
            </a:lvl8pPr>
            <a:lvl9pPr lvl="8">
              <a:spcBef>
                <a:spcPts val="0"/>
              </a:spcBef>
              <a:spcAft>
                <a:spcPts val="0"/>
              </a:spcAft>
              <a:buClr>
                <a:srgbClr val="FFFFFF"/>
              </a:buClr>
              <a:buSzPts val="4000"/>
              <a:buNone/>
              <a:defRPr sz="4000">
                <a:solidFill>
                  <a:srgbClr val="FFFFFF"/>
                </a:solidFill>
              </a:defRPr>
            </a:lvl9pPr>
          </a:lstStyle>
          <a:p>
            <a:endParaRPr/>
          </a:p>
        </p:txBody>
      </p:sp>
      <p:grpSp>
        <p:nvGrpSpPr>
          <p:cNvPr id="24" name="Google Shape;24;p2"/>
          <p:cNvGrpSpPr/>
          <p:nvPr/>
        </p:nvGrpSpPr>
        <p:grpSpPr>
          <a:xfrm>
            <a:off x="4894945" y="-11"/>
            <a:ext cx="4252453" cy="5146816"/>
            <a:chOff x="4894945" y="-11"/>
            <a:chExt cx="4252453" cy="5146816"/>
          </a:xfrm>
        </p:grpSpPr>
        <p:sp>
          <p:nvSpPr>
            <p:cNvPr id="25" name="Google Shape;25;p2"/>
            <p:cNvSpPr/>
            <p:nvPr/>
          </p:nvSpPr>
          <p:spPr>
            <a:xfrm>
              <a:off x="6108962" y="4182670"/>
              <a:ext cx="607886" cy="643356"/>
            </a:xfrm>
            <a:custGeom>
              <a:avLst/>
              <a:gdLst/>
              <a:ahLst/>
              <a:cxnLst/>
              <a:rect l="0" t="0" r="0" b="0"/>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2"/>
            <p:cNvSpPr/>
            <p:nvPr/>
          </p:nvSpPr>
          <p:spPr>
            <a:xfrm>
              <a:off x="6716818" y="3860093"/>
              <a:ext cx="607856" cy="643388"/>
            </a:xfrm>
            <a:custGeom>
              <a:avLst/>
              <a:gdLst/>
              <a:ahLst/>
              <a:cxnLst/>
              <a:rect l="0" t="0" r="0" b="0"/>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2"/>
            <p:cNvSpPr/>
            <p:nvPr/>
          </p:nvSpPr>
          <p:spPr>
            <a:xfrm>
              <a:off x="7324645" y="3539314"/>
              <a:ext cx="607886" cy="643388"/>
            </a:xfrm>
            <a:custGeom>
              <a:avLst/>
              <a:gdLst/>
              <a:ahLst/>
              <a:cxnLst/>
              <a:rect l="0" t="0" r="0" b="0"/>
              <a:pathLst>
                <a:path w="20428" h="20037" extrusionOk="0">
                  <a:moveTo>
                    <a:pt x="1" y="0"/>
                  </a:moveTo>
                  <a:lnTo>
                    <a:pt x="1" y="20036"/>
                  </a:lnTo>
                  <a:lnTo>
                    <a:pt x="20427" y="9990"/>
                  </a:lnTo>
                  <a:lnTo>
                    <a:pt x="1"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2"/>
            <p:cNvSpPr/>
            <p:nvPr/>
          </p:nvSpPr>
          <p:spPr>
            <a:xfrm>
              <a:off x="7324645" y="4182670"/>
              <a:ext cx="607886" cy="643356"/>
            </a:xfrm>
            <a:custGeom>
              <a:avLst/>
              <a:gdLst/>
              <a:ahLst/>
              <a:cxnLst/>
              <a:rect l="0" t="0" r="0" b="0"/>
              <a:pathLst>
                <a:path w="20428" h="20036" extrusionOk="0">
                  <a:moveTo>
                    <a:pt x="1" y="0"/>
                  </a:moveTo>
                  <a:lnTo>
                    <a:pt x="1" y="20036"/>
                  </a:lnTo>
                  <a:lnTo>
                    <a:pt x="20427" y="9990"/>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2"/>
            <p:cNvSpPr/>
            <p:nvPr/>
          </p:nvSpPr>
          <p:spPr>
            <a:xfrm>
              <a:off x="7932502" y="643313"/>
              <a:ext cx="606220" cy="643388"/>
            </a:xfrm>
            <a:custGeom>
              <a:avLst/>
              <a:gdLst/>
              <a:ahLst/>
              <a:cxnLst/>
              <a:rect l="0" t="0" r="0" b="0"/>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0;p2"/>
            <p:cNvSpPr/>
            <p:nvPr/>
          </p:nvSpPr>
          <p:spPr>
            <a:xfrm>
              <a:off x="8538692" y="322534"/>
              <a:ext cx="607856" cy="643388"/>
            </a:xfrm>
            <a:custGeom>
              <a:avLst/>
              <a:gdLst/>
              <a:ahLst/>
              <a:cxnLst/>
              <a:rect l="0" t="0" r="0" b="0"/>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Google Shape;31;p2"/>
            <p:cNvSpPr/>
            <p:nvPr/>
          </p:nvSpPr>
          <p:spPr>
            <a:xfrm>
              <a:off x="7932502" y="1286669"/>
              <a:ext cx="606220" cy="643388"/>
            </a:xfrm>
            <a:custGeom>
              <a:avLst/>
              <a:gdLst/>
              <a:ahLst/>
              <a:cxnLst/>
              <a:rect l="0" t="0" r="0" b="0"/>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Google Shape;32;p2"/>
            <p:cNvSpPr/>
            <p:nvPr/>
          </p:nvSpPr>
          <p:spPr>
            <a:xfrm>
              <a:off x="7932502" y="3216737"/>
              <a:ext cx="606220" cy="643388"/>
            </a:xfrm>
            <a:custGeom>
              <a:avLst/>
              <a:gdLst/>
              <a:ahLst/>
              <a:cxnLst/>
              <a:rect l="0" t="0" r="0" b="0"/>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2"/>
            <p:cNvSpPr/>
            <p:nvPr/>
          </p:nvSpPr>
          <p:spPr>
            <a:xfrm>
              <a:off x="8538692" y="3539314"/>
              <a:ext cx="607856" cy="643388"/>
            </a:xfrm>
            <a:custGeom>
              <a:avLst/>
              <a:gdLst/>
              <a:ahLst/>
              <a:cxnLst/>
              <a:rect l="0" t="0" r="0" b="0"/>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2"/>
            <p:cNvSpPr/>
            <p:nvPr/>
          </p:nvSpPr>
          <p:spPr>
            <a:xfrm>
              <a:off x="6108962" y="-11"/>
              <a:ext cx="607886" cy="322577"/>
            </a:xfrm>
            <a:custGeom>
              <a:avLst/>
              <a:gdLst/>
              <a:ahLst/>
              <a:cxnLst/>
              <a:rect l="0" t="0" r="0" b="0"/>
              <a:pathLst>
                <a:path w="20428" h="10046" extrusionOk="0">
                  <a:moveTo>
                    <a:pt x="1" y="0"/>
                  </a:moveTo>
                  <a:lnTo>
                    <a:pt x="1" y="1004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2"/>
            <p:cNvSpPr/>
            <p:nvPr/>
          </p:nvSpPr>
          <p:spPr>
            <a:xfrm>
              <a:off x="6716818" y="-11"/>
              <a:ext cx="607856" cy="643356"/>
            </a:xfrm>
            <a:custGeom>
              <a:avLst/>
              <a:gdLst/>
              <a:ahLst/>
              <a:cxnLst/>
              <a:rect l="0" t="0" r="0" b="0"/>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2"/>
            <p:cNvSpPr/>
            <p:nvPr/>
          </p:nvSpPr>
          <p:spPr>
            <a:xfrm>
              <a:off x="7324645" y="-11"/>
              <a:ext cx="607886" cy="322577"/>
            </a:xfrm>
            <a:custGeom>
              <a:avLst/>
              <a:gdLst/>
              <a:ahLst/>
              <a:cxnLst/>
              <a:rect l="0" t="0" r="0" b="0"/>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2"/>
            <p:cNvSpPr/>
            <p:nvPr/>
          </p:nvSpPr>
          <p:spPr>
            <a:xfrm>
              <a:off x="7932502" y="-11"/>
              <a:ext cx="606220" cy="643356"/>
            </a:xfrm>
            <a:custGeom>
              <a:avLst/>
              <a:gdLst/>
              <a:ahLst/>
              <a:cxnLst/>
              <a:rect l="0" t="0" r="0" b="0"/>
              <a:pathLst>
                <a:path w="20372" h="20036" extrusionOk="0">
                  <a:moveTo>
                    <a:pt x="0" y="0"/>
                  </a:moveTo>
                  <a:lnTo>
                    <a:pt x="0" y="20036"/>
                  </a:lnTo>
                  <a:lnTo>
                    <a:pt x="20371"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2"/>
            <p:cNvSpPr/>
            <p:nvPr/>
          </p:nvSpPr>
          <p:spPr>
            <a:xfrm>
              <a:off x="8538692" y="-11"/>
              <a:ext cx="607856" cy="322577"/>
            </a:xfrm>
            <a:custGeom>
              <a:avLst/>
              <a:gdLst/>
              <a:ahLst/>
              <a:cxnLst/>
              <a:rect l="0" t="0" r="0" b="0"/>
              <a:pathLst>
                <a:path w="20427" h="10046" extrusionOk="0">
                  <a:moveTo>
                    <a:pt x="0" y="0"/>
                  </a:moveTo>
                  <a:lnTo>
                    <a:pt x="0"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2"/>
            <p:cNvSpPr/>
            <p:nvPr/>
          </p:nvSpPr>
          <p:spPr>
            <a:xfrm>
              <a:off x="4894945" y="3860093"/>
              <a:ext cx="607856" cy="643388"/>
            </a:xfrm>
            <a:custGeom>
              <a:avLst/>
              <a:gdLst/>
              <a:ahLst/>
              <a:cxnLst/>
              <a:rect l="0" t="0" r="0" b="0"/>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Google Shape;40;p2"/>
            <p:cNvSpPr/>
            <p:nvPr/>
          </p:nvSpPr>
          <p:spPr>
            <a:xfrm>
              <a:off x="6108962" y="3860093"/>
              <a:ext cx="607886" cy="643388"/>
            </a:xfrm>
            <a:custGeom>
              <a:avLst/>
              <a:gdLst/>
              <a:ahLst/>
              <a:cxnLst/>
              <a:rect l="0" t="0" r="0" b="0"/>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41;p2"/>
            <p:cNvSpPr/>
            <p:nvPr/>
          </p:nvSpPr>
          <p:spPr>
            <a:xfrm>
              <a:off x="5502772" y="4182670"/>
              <a:ext cx="606220" cy="643356"/>
            </a:xfrm>
            <a:custGeom>
              <a:avLst/>
              <a:gdLst/>
              <a:ahLst/>
              <a:cxnLst/>
              <a:rect l="0" t="0" r="0" b="0"/>
              <a:pathLst>
                <a:path w="20372" h="20036" extrusionOk="0">
                  <a:moveTo>
                    <a:pt x="20372" y="0"/>
                  </a:moveTo>
                  <a:lnTo>
                    <a:pt x="1" y="9990"/>
                  </a:lnTo>
                  <a:lnTo>
                    <a:pt x="20372" y="20036"/>
                  </a:lnTo>
                  <a:lnTo>
                    <a:pt x="20372"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Google Shape;42;p2"/>
            <p:cNvSpPr/>
            <p:nvPr/>
          </p:nvSpPr>
          <p:spPr>
            <a:xfrm>
              <a:off x="7324645" y="3216737"/>
              <a:ext cx="607886" cy="643388"/>
            </a:xfrm>
            <a:custGeom>
              <a:avLst/>
              <a:gdLst/>
              <a:ahLst/>
              <a:cxnLst/>
              <a:rect l="0" t="0" r="0" b="0"/>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Google Shape;43;p2"/>
            <p:cNvSpPr/>
            <p:nvPr/>
          </p:nvSpPr>
          <p:spPr>
            <a:xfrm>
              <a:off x="6716818" y="3539314"/>
              <a:ext cx="607856" cy="643388"/>
            </a:xfrm>
            <a:custGeom>
              <a:avLst/>
              <a:gdLst/>
              <a:ahLst/>
              <a:cxnLst/>
              <a:rect l="0" t="0" r="0" b="0"/>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2"/>
            <p:cNvSpPr/>
            <p:nvPr/>
          </p:nvSpPr>
          <p:spPr>
            <a:xfrm>
              <a:off x="6716818" y="4182670"/>
              <a:ext cx="607856" cy="643356"/>
            </a:xfrm>
            <a:custGeom>
              <a:avLst/>
              <a:gdLst/>
              <a:ahLst/>
              <a:cxnLst/>
              <a:rect l="0" t="0" r="0" b="0"/>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2"/>
            <p:cNvSpPr/>
            <p:nvPr/>
          </p:nvSpPr>
          <p:spPr>
            <a:xfrm>
              <a:off x="7932502" y="322534"/>
              <a:ext cx="606220" cy="643388"/>
            </a:xfrm>
            <a:custGeom>
              <a:avLst/>
              <a:gdLst/>
              <a:ahLst/>
              <a:cxnLst/>
              <a:rect l="0" t="0" r="0" b="0"/>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2"/>
            <p:cNvSpPr/>
            <p:nvPr/>
          </p:nvSpPr>
          <p:spPr>
            <a:xfrm>
              <a:off x="7932502" y="965890"/>
              <a:ext cx="606220" cy="643388"/>
            </a:xfrm>
            <a:custGeom>
              <a:avLst/>
              <a:gdLst/>
              <a:ahLst/>
              <a:cxnLst/>
              <a:rect l="0" t="0" r="0" b="0"/>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47;p2"/>
            <p:cNvSpPr/>
            <p:nvPr/>
          </p:nvSpPr>
          <p:spPr>
            <a:xfrm>
              <a:off x="7932502" y="2895958"/>
              <a:ext cx="606220" cy="643388"/>
            </a:xfrm>
            <a:custGeom>
              <a:avLst/>
              <a:gdLst/>
              <a:ahLst/>
              <a:cxnLst/>
              <a:rect l="0" t="0" r="0" b="0"/>
              <a:pathLst>
                <a:path w="20372" h="20037" extrusionOk="0">
                  <a:moveTo>
                    <a:pt x="20371" y="0"/>
                  </a:moveTo>
                  <a:lnTo>
                    <a:pt x="0" y="9990"/>
                  </a:lnTo>
                  <a:lnTo>
                    <a:pt x="20371" y="20036"/>
                  </a:lnTo>
                  <a:lnTo>
                    <a:pt x="2037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Google Shape;48;p2"/>
            <p:cNvSpPr/>
            <p:nvPr/>
          </p:nvSpPr>
          <p:spPr>
            <a:xfrm>
              <a:off x="7932492" y="3538418"/>
              <a:ext cx="607856" cy="643388"/>
            </a:xfrm>
            <a:custGeom>
              <a:avLst/>
              <a:gdLst/>
              <a:ahLst/>
              <a:cxnLst/>
              <a:rect l="0" t="0" r="0" b="0"/>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Google Shape;49;p2"/>
            <p:cNvSpPr/>
            <p:nvPr/>
          </p:nvSpPr>
          <p:spPr>
            <a:xfrm>
              <a:off x="6108962" y="-11"/>
              <a:ext cx="607886" cy="643356"/>
            </a:xfrm>
            <a:custGeom>
              <a:avLst/>
              <a:gdLst/>
              <a:ahLst/>
              <a:cxnLst/>
              <a:rect l="0" t="0" r="0" b="0"/>
              <a:pathLst>
                <a:path w="20428" h="20036"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50;p2"/>
            <p:cNvSpPr/>
            <p:nvPr/>
          </p:nvSpPr>
          <p:spPr>
            <a:xfrm>
              <a:off x="6716818" y="-11"/>
              <a:ext cx="607856" cy="322577"/>
            </a:xfrm>
            <a:custGeom>
              <a:avLst/>
              <a:gdLst/>
              <a:ahLst/>
              <a:cxnLst/>
              <a:rect l="0" t="0" r="0" b="0"/>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Google Shape;51;p2"/>
            <p:cNvSpPr/>
            <p:nvPr/>
          </p:nvSpPr>
          <p:spPr>
            <a:xfrm>
              <a:off x="6716818" y="4825993"/>
              <a:ext cx="607856" cy="320811"/>
            </a:xfrm>
            <a:custGeom>
              <a:avLst/>
              <a:gdLst/>
              <a:ahLst/>
              <a:cxnLst/>
              <a:rect l="0" t="0" r="0" b="0"/>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Google Shape;52;p2"/>
            <p:cNvSpPr/>
            <p:nvPr/>
          </p:nvSpPr>
          <p:spPr>
            <a:xfrm>
              <a:off x="7324645" y="4503448"/>
              <a:ext cx="607886" cy="643356"/>
            </a:xfrm>
            <a:custGeom>
              <a:avLst/>
              <a:gdLst/>
              <a:ahLst/>
              <a:cxnLst/>
              <a:rect l="0" t="0" r="0" b="0"/>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2"/>
            <p:cNvSpPr/>
            <p:nvPr/>
          </p:nvSpPr>
          <p:spPr>
            <a:xfrm>
              <a:off x="8538692" y="-11"/>
              <a:ext cx="607856" cy="643356"/>
            </a:xfrm>
            <a:custGeom>
              <a:avLst/>
              <a:gdLst/>
              <a:ahLst/>
              <a:cxnLst/>
              <a:rect l="0" t="0" r="0" b="0"/>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54;p2"/>
            <p:cNvSpPr/>
            <p:nvPr/>
          </p:nvSpPr>
          <p:spPr>
            <a:xfrm>
              <a:off x="8538692" y="4503448"/>
              <a:ext cx="607856" cy="643356"/>
            </a:xfrm>
            <a:custGeom>
              <a:avLst/>
              <a:gdLst/>
              <a:ahLst/>
              <a:cxnLst/>
              <a:rect l="0" t="0" r="0" b="0"/>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2"/>
            <p:cNvSpPr/>
            <p:nvPr/>
          </p:nvSpPr>
          <p:spPr>
            <a:xfrm>
              <a:off x="7324658" y="322534"/>
              <a:ext cx="607886" cy="643388"/>
            </a:xfrm>
            <a:custGeom>
              <a:avLst/>
              <a:gdLst/>
              <a:ahLst/>
              <a:cxnLst/>
              <a:rect l="0" t="0" r="0" b="0"/>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Google Shape;56;p2"/>
            <p:cNvSpPr/>
            <p:nvPr/>
          </p:nvSpPr>
          <p:spPr>
            <a:xfrm>
              <a:off x="7324658" y="965890"/>
              <a:ext cx="607886" cy="643388"/>
            </a:xfrm>
            <a:custGeom>
              <a:avLst/>
              <a:gdLst/>
              <a:ahLst/>
              <a:cxnLst/>
              <a:rect l="0" t="0" r="0" b="0"/>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Google Shape;57;p2"/>
            <p:cNvSpPr/>
            <p:nvPr/>
          </p:nvSpPr>
          <p:spPr>
            <a:xfrm>
              <a:off x="6716831" y="322534"/>
              <a:ext cx="607856" cy="643388"/>
            </a:xfrm>
            <a:custGeom>
              <a:avLst/>
              <a:gdLst/>
              <a:ahLst/>
              <a:cxnLst/>
              <a:rect l="0" t="0" r="0" b="0"/>
              <a:pathLst>
                <a:path w="20427" h="20037" extrusionOk="0">
                  <a:moveTo>
                    <a:pt x="20427" y="1"/>
                  </a:moveTo>
                  <a:lnTo>
                    <a:pt x="0" y="9991"/>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Google Shape;58;p2"/>
            <p:cNvSpPr/>
            <p:nvPr/>
          </p:nvSpPr>
          <p:spPr>
            <a:xfrm>
              <a:off x="6716831" y="965890"/>
              <a:ext cx="607856" cy="643388"/>
            </a:xfrm>
            <a:custGeom>
              <a:avLst/>
              <a:gdLst/>
              <a:ahLst/>
              <a:cxnLst/>
              <a:rect l="0" t="0" r="0" b="0"/>
              <a:pathLst>
                <a:path w="20427" h="20037" extrusionOk="0">
                  <a:moveTo>
                    <a:pt x="20427" y="1"/>
                  </a:moveTo>
                  <a:lnTo>
                    <a:pt x="0"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2"/>
            <p:cNvSpPr/>
            <p:nvPr/>
          </p:nvSpPr>
          <p:spPr>
            <a:xfrm>
              <a:off x="7324658" y="1286669"/>
              <a:ext cx="607886" cy="643388"/>
            </a:xfrm>
            <a:custGeom>
              <a:avLst/>
              <a:gdLst/>
              <a:ahLst/>
              <a:cxnLst/>
              <a:rect l="0" t="0" r="0" b="0"/>
              <a:pathLst>
                <a:path w="20428" h="20037" extrusionOk="0">
                  <a:moveTo>
                    <a:pt x="20427" y="1"/>
                  </a:moveTo>
                  <a:lnTo>
                    <a:pt x="1" y="10047"/>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Google Shape;60;p2"/>
            <p:cNvSpPr/>
            <p:nvPr/>
          </p:nvSpPr>
          <p:spPr>
            <a:xfrm>
              <a:off x="7324658" y="-11"/>
              <a:ext cx="607886" cy="643356"/>
            </a:xfrm>
            <a:custGeom>
              <a:avLst/>
              <a:gdLst/>
              <a:ahLst/>
              <a:cxnLst/>
              <a:rect l="0" t="0" r="0" b="0"/>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Google Shape;61;p2"/>
            <p:cNvSpPr/>
            <p:nvPr/>
          </p:nvSpPr>
          <p:spPr>
            <a:xfrm>
              <a:off x="8538692" y="4825993"/>
              <a:ext cx="607856" cy="320811"/>
            </a:xfrm>
            <a:custGeom>
              <a:avLst/>
              <a:gdLst/>
              <a:ahLst/>
              <a:cxnLst/>
              <a:rect l="0" t="0" r="0" b="0"/>
              <a:pathLst>
                <a:path w="20427" h="9991" extrusionOk="0">
                  <a:moveTo>
                    <a:pt x="0" y="1"/>
                  </a:moveTo>
                  <a:lnTo>
                    <a:pt x="0" y="9991"/>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2"/>
            <p:cNvSpPr/>
            <p:nvPr/>
          </p:nvSpPr>
          <p:spPr>
            <a:xfrm>
              <a:off x="6109812" y="2252602"/>
              <a:ext cx="607886" cy="643388"/>
            </a:xfrm>
            <a:custGeom>
              <a:avLst/>
              <a:gdLst/>
              <a:ahLst/>
              <a:cxnLst/>
              <a:rect l="0" t="0" r="0" b="0"/>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Google Shape;63;p2"/>
            <p:cNvSpPr/>
            <p:nvPr/>
          </p:nvSpPr>
          <p:spPr>
            <a:xfrm>
              <a:off x="6109812" y="3539314"/>
              <a:ext cx="607886" cy="643388"/>
            </a:xfrm>
            <a:custGeom>
              <a:avLst/>
              <a:gdLst/>
              <a:ahLst/>
              <a:cxnLst/>
              <a:rect l="0" t="0" r="0" b="0"/>
              <a:pathLst>
                <a:path w="20428" h="20037"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64;p2"/>
            <p:cNvSpPr/>
            <p:nvPr/>
          </p:nvSpPr>
          <p:spPr>
            <a:xfrm>
              <a:off x="6717668" y="1286669"/>
              <a:ext cx="607856" cy="643388"/>
            </a:xfrm>
            <a:custGeom>
              <a:avLst/>
              <a:gdLst/>
              <a:ahLst/>
              <a:cxnLst/>
              <a:rect l="0" t="0" r="0" b="0"/>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2"/>
            <p:cNvSpPr/>
            <p:nvPr/>
          </p:nvSpPr>
          <p:spPr>
            <a:xfrm>
              <a:off x="6717668" y="1930025"/>
              <a:ext cx="607856" cy="643388"/>
            </a:xfrm>
            <a:custGeom>
              <a:avLst/>
              <a:gdLst/>
              <a:ahLst/>
              <a:cxnLst/>
              <a:rect l="0" t="0" r="0" b="0"/>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66;p2"/>
            <p:cNvSpPr/>
            <p:nvPr/>
          </p:nvSpPr>
          <p:spPr>
            <a:xfrm>
              <a:off x="6717668" y="2573381"/>
              <a:ext cx="607856" cy="643388"/>
            </a:xfrm>
            <a:custGeom>
              <a:avLst/>
              <a:gdLst/>
              <a:ahLst/>
              <a:cxnLst/>
              <a:rect l="0" t="0" r="0" b="0"/>
              <a:pathLst>
                <a:path w="20427" h="20037" extrusionOk="0">
                  <a:moveTo>
                    <a:pt x="0" y="1"/>
                  </a:moveTo>
                  <a:lnTo>
                    <a:pt x="0" y="20036"/>
                  </a:lnTo>
                  <a:lnTo>
                    <a:pt x="20427" y="10046"/>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Google Shape;67;p2"/>
            <p:cNvSpPr/>
            <p:nvPr/>
          </p:nvSpPr>
          <p:spPr>
            <a:xfrm>
              <a:off x="7325495" y="2252602"/>
              <a:ext cx="607886" cy="643388"/>
            </a:xfrm>
            <a:custGeom>
              <a:avLst/>
              <a:gdLst/>
              <a:ahLst/>
              <a:cxnLst/>
              <a:rect l="0" t="0" r="0" b="0"/>
              <a:pathLst>
                <a:path w="20428" h="20037" extrusionOk="0">
                  <a:moveTo>
                    <a:pt x="1" y="0"/>
                  </a:moveTo>
                  <a:lnTo>
                    <a:pt x="1" y="20036"/>
                  </a:lnTo>
                  <a:lnTo>
                    <a:pt x="20427" y="9991"/>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2"/>
            <p:cNvSpPr/>
            <p:nvPr/>
          </p:nvSpPr>
          <p:spPr>
            <a:xfrm>
              <a:off x="6717668" y="3216737"/>
              <a:ext cx="607856" cy="643388"/>
            </a:xfrm>
            <a:custGeom>
              <a:avLst/>
              <a:gdLst/>
              <a:ahLst/>
              <a:cxnLst/>
              <a:rect l="0" t="0" r="0" b="0"/>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2"/>
            <p:cNvSpPr/>
            <p:nvPr/>
          </p:nvSpPr>
          <p:spPr>
            <a:xfrm>
              <a:off x="7325495" y="2895958"/>
              <a:ext cx="607886" cy="643388"/>
            </a:xfrm>
            <a:custGeom>
              <a:avLst/>
              <a:gdLst/>
              <a:ahLst/>
              <a:cxnLst/>
              <a:rect l="0" t="0" r="0" b="0"/>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2"/>
            <p:cNvSpPr/>
            <p:nvPr/>
          </p:nvSpPr>
          <p:spPr>
            <a:xfrm>
              <a:off x="7933352" y="1930025"/>
              <a:ext cx="606220" cy="643388"/>
            </a:xfrm>
            <a:custGeom>
              <a:avLst/>
              <a:gdLst/>
              <a:ahLst/>
              <a:cxnLst/>
              <a:rect l="0" t="0" r="0" b="0"/>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Google Shape;71;p2"/>
            <p:cNvSpPr/>
            <p:nvPr/>
          </p:nvSpPr>
          <p:spPr>
            <a:xfrm>
              <a:off x="7933352" y="2573381"/>
              <a:ext cx="606220" cy="643388"/>
            </a:xfrm>
            <a:custGeom>
              <a:avLst/>
              <a:gdLst/>
              <a:ahLst/>
              <a:cxnLst/>
              <a:rect l="0" t="0" r="0" b="0"/>
              <a:pathLst>
                <a:path w="20372" h="20037" extrusionOk="0">
                  <a:moveTo>
                    <a:pt x="0" y="1"/>
                  </a:moveTo>
                  <a:lnTo>
                    <a:pt x="0" y="20036"/>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2"/>
            <p:cNvSpPr/>
            <p:nvPr/>
          </p:nvSpPr>
          <p:spPr>
            <a:xfrm>
              <a:off x="8539542" y="1608802"/>
              <a:ext cx="607856" cy="643388"/>
            </a:xfrm>
            <a:custGeom>
              <a:avLst/>
              <a:gdLst/>
              <a:ahLst/>
              <a:cxnLst/>
              <a:rect l="0" t="0" r="0" b="0"/>
              <a:pathLst>
                <a:path w="20427" h="20037" extrusionOk="0">
                  <a:moveTo>
                    <a:pt x="0" y="0"/>
                  </a:moveTo>
                  <a:lnTo>
                    <a:pt x="0" y="20036"/>
                  </a:lnTo>
                  <a:lnTo>
                    <a:pt x="20427" y="9991"/>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2"/>
            <p:cNvSpPr/>
            <p:nvPr/>
          </p:nvSpPr>
          <p:spPr>
            <a:xfrm>
              <a:off x="6109812" y="1286669"/>
              <a:ext cx="607886" cy="643388"/>
            </a:xfrm>
            <a:custGeom>
              <a:avLst/>
              <a:gdLst/>
              <a:ahLst/>
              <a:cxnLst/>
              <a:rect l="0" t="0" r="0" b="0"/>
              <a:pathLst>
                <a:path w="20428" h="20037" extrusionOk="0">
                  <a:moveTo>
                    <a:pt x="20427" y="1"/>
                  </a:moveTo>
                  <a:lnTo>
                    <a:pt x="1" y="10047"/>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2"/>
            <p:cNvSpPr/>
            <p:nvPr/>
          </p:nvSpPr>
          <p:spPr>
            <a:xfrm>
              <a:off x="6109812" y="3216737"/>
              <a:ext cx="607886" cy="643388"/>
            </a:xfrm>
            <a:custGeom>
              <a:avLst/>
              <a:gdLst/>
              <a:ahLst/>
              <a:cxnLst/>
              <a:rect l="0" t="0" r="0" b="0"/>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Google Shape;75;p2"/>
            <p:cNvSpPr/>
            <p:nvPr/>
          </p:nvSpPr>
          <p:spPr>
            <a:xfrm>
              <a:off x="6717668" y="1609246"/>
              <a:ext cx="607856" cy="643388"/>
            </a:xfrm>
            <a:custGeom>
              <a:avLst/>
              <a:gdLst/>
              <a:ahLst/>
              <a:cxnLst/>
              <a:rect l="0" t="0" r="0" b="0"/>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Google Shape;76;p2"/>
            <p:cNvSpPr/>
            <p:nvPr/>
          </p:nvSpPr>
          <p:spPr>
            <a:xfrm>
              <a:off x="7325495" y="1930025"/>
              <a:ext cx="607886" cy="643388"/>
            </a:xfrm>
            <a:custGeom>
              <a:avLst/>
              <a:gdLst/>
              <a:ahLst/>
              <a:cxnLst/>
              <a:rect l="0" t="0" r="0" b="0"/>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Google Shape;77;p2"/>
            <p:cNvSpPr/>
            <p:nvPr/>
          </p:nvSpPr>
          <p:spPr>
            <a:xfrm>
              <a:off x="6717668" y="2252602"/>
              <a:ext cx="607856" cy="643388"/>
            </a:xfrm>
            <a:custGeom>
              <a:avLst/>
              <a:gdLst/>
              <a:ahLst/>
              <a:cxnLst/>
              <a:rect l="0" t="0" r="0" b="0"/>
              <a:pathLst>
                <a:path w="20427" h="20037" extrusionOk="0">
                  <a:moveTo>
                    <a:pt x="20427" y="0"/>
                  </a:moveTo>
                  <a:lnTo>
                    <a:pt x="0" y="9991"/>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Google Shape;78;p2"/>
            <p:cNvSpPr/>
            <p:nvPr/>
          </p:nvSpPr>
          <p:spPr>
            <a:xfrm>
              <a:off x="7325495" y="2573381"/>
              <a:ext cx="607886" cy="643388"/>
            </a:xfrm>
            <a:custGeom>
              <a:avLst/>
              <a:gdLst/>
              <a:ahLst/>
              <a:cxnLst/>
              <a:rect l="0" t="0" r="0" b="0"/>
              <a:pathLst>
                <a:path w="20428" h="20037" extrusionOk="0">
                  <a:moveTo>
                    <a:pt x="20427" y="1"/>
                  </a:moveTo>
                  <a:lnTo>
                    <a:pt x="1" y="10046"/>
                  </a:lnTo>
                  <a:lnTo>
                    <a:pt x="20427" y="20036"/>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9" name="Google Shape;79;p2"/>
          <p:cNvGrpSpPr/>
          <p:nvPr/>
        </p:nvGrpSpPr>
        <p:grpSpPr>
          <a:xfrm flipH="1">
            <a:off x="-7" y="3860093"/>
            <a:ext cx="2429755" cy="1286712"/>
            <a:chOff x="6714243" y="3860093"/>
            <a:chExt cx="2429755" cy="1286712"/>
          </a:xfrm>
        </p:grpSpPr>
        <p:sp>
          <p:nvSpPr>
            <p:cNvPr id="80" name="Google Shape;80;p2"/>
            <p:cNvSpPr/>
            <p:nvPr/>
          </p:nvSpPr>
          <p:spPr>
            <a:xfrm>
              <a:off x="7929952" y="3860093"/>
              <a:ext cx="606220" cy="643388"/>
            </a:xfrm>
            <a:custGeom>
              <a:avLst/>
              <a:gdLst/>
              <a:ahLst/>
              <a:cxnLst/>
              <a:rect l="0" t="0" r="0" b="0"/>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Google Shape;81;p2"/>
            <p:cNvSpPr/>
            <p:nvPr/>
          </p:nvSpPr>
          <p:spPr>
            <a:xfrm>
              <a:off x="8536142" y="4182670"/>
              <a:ext cx="607856" cy="643356"/>
            </a:xfrm>
            <a:custGeom>
              <a:avLst/>
              <a:gdLst/>
              <a:ahLst/>
              <a:cxnLst/>
              <a:rect l="0" t="0" r="0" b="0"/>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Google Shape;82;p2"/>
            <p:cNvSpPr/>
            <p:nvPr/>
          </p:nvSpPr>
          <p:spPr>
            <a:xfrm>
              <a:off x="7322095" y="4825993"/>
              <a:ext cx="607886" cy="320811"/>
            </a:xfrm>
            <a:custGeom>
              <a:avLst/>
              <a:gdLst/>
              <a:ahLst/>
              <a:cxnLst/>
              <a:rect l="0" t="0" r="0" b="0"/>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Google Shape;83;p2"/>
            <p:cNvSpPr/>
            <p:nvPr/>
          </p:nvSpPr>
          <p:spPr>
            <a:xfrm>
              <a:off x="7929952" y="4503448"/>
              <a:ext cx="606220" cy="643356"/>
            </a:xfrm>
            <a:custGeom>
              <a:avLst/>
              <a:gdLst/>
              <a:ahLst/>
              <a:cxnLst/>
              <a:rect l="0" t="0" r="0" b="0"/>
              <a:pathLst>
                <a:path w="20372" h="20036" extrusionOk="0">
                  <a:moveTo>
                    <a:pt x="0" y="0"/>
                  </a:moveTo>
                  <a:lnTo>
                    <a:pt x="0" y="20036"/>
                  </a:lnTo>
                  <a:lnTo>
                    <a:pt x="20371" y="10046"/>
                  </a:lnTo>
                  <a:lnTo>
                    <a:pt x="0"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84;p2"/>
            <p:cNvSpPr/>
            <p:nvPr/>
          </p:nvSpPr>
          <p:spPr>
            <a:xfrm>
              <a:off x="8536142" y="4825993"/>
              <a:ext cx="607856" cy="320811"/>
            </a:xfrm>
            <a:custGeom>
              <a:avLst/>
              <a:gdLst/>
              <a:ahLst/>
              <a:cxnLst/>
              <a:rect l="0" t="0" r="0" b="0"/>
              <a:pathLst>
                <a:path w="20427" h="9991" extrusionOk="0">
                  <a:moveTo>
                    <a:pt x="0" y="1"/>
                  </a:moveTo>
                  <a:lnTo>
                    <a:pt x="0" y="9991"/>
                  </a:lnTo>
                  <a:lnTo>
                    <a:pt x="20427" y="9991"/>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2"/>
            <p:cNvSpPr/>
            <p:nvPr/>
          </p:nvSpPr>
          <p:spPr>
            <a:xfrm>
              <a:off x="7322095" y="3860093"/>
              <a:ext cx="607886" cy="643388"/>
            </a:xfrm>
            <a:custGeom>
              <a:avLst/>
              <a:gdLst/>
              <a:ahLst/>
              <a:cxnLst/>
              <a:rect l="0" t="0" r="0" b="0"/>
              <a:pathLst>
                <a:path w="20428" h="20037"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2"/>
            <p:cNvSpPr/>
            <p:nvPr/>
          </p:nvSpPr>
          <p:spPr>
            <a:xfrm>
              <a:off x="8536142" y="3860093"/>
              <a:ext cx="607856" cy="643388"/>
            </a:xfrm>
            <a:custGeom>
              <a:avLst/>
              <a:gdLst/>
              <a:ahLst/>
              <a:cxnLst/>
              <a:rect l="0" t="0" r="0" b="0"/>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Google Shape;87;p2"/>
            <p:cNvSpPr/>
            <p:nvPr/>
          </p:nvSpPr>
          <p:spPr>
            <a:xfrm>
              <a:off x="7929952" y="4182670"/>
              <a:ext cx="606220" cy="643356"/>
            </a:xfrm>
            <a:custGeom>
              <a:avLst/>
              <a:gdLst/>
              <a:ahLst/>
              <a:cxnLst/>
              <a:rect l="0" t="0" r="0" b="0"/>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Google Shape;88;p2"/>
            <p:cNvSpPr/>
            <p:nvPr/>
          </p:nvSpPr>
          <p:spPr>
            <a:xfrm>
              <a:off x="7322095" y="4503448"/>
              <a:ext cx="607886" cy="643356"/>
            </a:xfrm>
            <a:custGeom>
              <a:avLst/>
              <a:gdLst/>
              <a:ahLst/>
              <a:cxnLst/>
              <a:rect l="0" t="0" r="0" b="0"/>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Google Shape;89;p2"/>
            <p:cNvSpPr/>
            <p:nvPr/>
          </p:nvSpPr>
          <p:spPr>
            <a:xfrm>
              <a:off x="7929952" y="4825993"/>
              <a:ext cx="606220" cy="320811"/>
            </a:xfrm>
            <a:custGeom>
              <a:avLst/>
              <a:gdLst/>
              <a:ahLst/>
              <a:cxnLst/>
              <a:rect l="0" t="0" r="0" b="0"/>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Google Shape;90;p2"/>
            <p:cNvSpPr/>
            <p:nvPr/>
          </p:nvSpPr>
          <p:spPr>
            <a:xfrm>
              <a:off x="8536142" y="4503448"/>
              <a:ext cx="607856" cy="643356"/>
            </a:xfrm>
            <a:custGeom>
              <a:avLst/>
              <a:gdLst/>
              <a:ahLst/>
              <a:cxnLst/>
              <a:rect l="0" t="0" r="0" b="0"/>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Google Shape;91;p2"/>
            <p:cNvSpPr/>
            <p:nvPr/>
          </p:nvSpPr>
          <p:spPr>
            <a:xfrm>
              <a:off x="6714243" y="4825993"/>
              <a:ext cx="607856" cy="320811"/>
            </a:xfrm>
            <a:custGeom>
              <a:avLst/>
              <a:gdLst/>
              <a:ahLst/>
              <a:cxnLst/>
              <a:rect l="0" t="0" r="0" b="0"/>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6"/>
        <p:cNvGrpSpPr/>
        <p:nvPr/>
      </p:nvGrpSpPr>
      <p:grpSpPr>
        <a:xfrm>
          <a:off x="0" y="0"/>
          <a:ext cx="0" cy="0"/>
          <a:chOff x="0" y="0"/>
          <a:chExt cx="0" cy="0"/>
        </a:xfrm>
      </p:grpSpPr>
      <p:grpSp>
        <p:nvGrpSpPr>
          <p:cNvPr id="207" name="Google Shape;207;p5"/>
          <p:cNvGrpSpPr/>
          <p:nvPr/>
        </p:nvGrpSpPr>
        <p:grpSpPr>
          <a:xfrm>
            <a:off x="6714243" y="3860093"/>
            <a:ext cx="2429755" cy="1286712"/>
            <a:chOff x="6714243" y="3860093"/>
            <a:chExt cx="2429755" cy="1286712"/>
          </a:xfrm>
        </p:grpSpPr>
        <p:sp>
          <p:nvSpPr>
            <p:cNvPr id="208" name="Google Shape;208;p5"/>
            <p:cNvSpPr/>
            <p:nvPr/>
          </p:nvSpPr>
          <p:spPr>
            <a:xfrm>
              <a:off x="7929952" y="3860093"/>
              <a:ext cx="606220" cy="643388"/>
            </a:xfrm>
            <a:custGeom>
              <a:avLst/>
              <a:gdLst/>
              <a:ahLst/>
              <a:cxnLst/>
              <a:rect l="0" t="0" r="0" b="0"/>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Google Shape;209;p5"/>
            <p:cNvSpPr/>
            <p:nvPr/>
          </p:nvSpPr>
          <p:spPr>
            <a:xfrm>
              <a:off x="8536142" y="4182670"/>
              <a:ext cx="607856" cy="643356"/>
            </a:xfrm>
            <a:custGeom>
              <a:avLst/>
              <a:gdLst/>
              <a:ahLst/>
              <a:cxnLst/>
              <a:rect l="0" t="0" r="0" b="0"/>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Google Shape;210;p5"/>
            <p:cNvSpPr/>
            <p:nvPr/>
          </p:nvSpPr>
          <p:spPr>
            <a:xfrm>
              <a:off x="7322095" y="4825993"/>
              <a:ext cx="607886" cy="320811"/>
            </a:xfrm>
            <a:custGeom>
              <a:avLst/>
              <a:gdLst/>
              <a:ahLst/>
              <a:cxnLst/>
              <a:rect l="0" t="0" r="0" b="0"/>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Google Shape;211;p5"/>
            <p:cNvSpPr/>
            <p:nvPr/>
          </p:nvSpPr>
          <p:spPr>
            <a:xfrm>
              <a:off x="7929952" y="4503448"/>
              <a:ext cx="606220" cy="643356"/>
            </a:xfrm>
            <a:custGeom>
              <a:avLst/>
              <a:gdLst/>
              <a:ahLst/>
              <a:cxnLst/>
              <a:rect l="0" t="0" r="0" b="0"/>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Google Shape;212;p5"/>
            <p:cNvSpPr/>
            <p:nvPr/>
          </p:nvSpPr>
          <p:spPr>
            <a:xfrm>
              <a:off x="8536142" y="4825993"/>
              <a:ext cx="607856" cy="320811"/>
            </a:xfrm>
            <a:custGeom>
              <a:avLst/>
              <a:gdLst/>
              <a:ahLst/>
              <a:cxnLst/>
              <a:rect l="0" t="0" r="0" b="0"/>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Google Shape;213;p5"/>
            <p:cNvSpPr/>
            <p:nvPr/>
          </p:nvSpPr>
          <p:spPr>
            <a:xfrm>
              <a:off x="7322095" y="3860093"/>
              <a:ext cx="607886" cy="643388"/>
            </a:xfrm>
            <a:custGeom>
              <a:avLst/>
              <a:gdLst/>
              <a:ahLst/>
              <a:cxnLst/>
              <a:rect l="0" t="0" r="0" b="0"/>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Google Shape;214;p5"/>
            <p:cNvSpPr/>
            <p:nvPr/>
          </p:nvSpPr>
          <p:spPr>
            <a:xfrm>
              <a:off x="8536142" y="3860093"/>
              <a:ext cx="607856" cy="643388"/>
            </a:xfrm>
            <a:custGeom>
              <a:avLst/>
              <a:gdLst/>
              <a:ahLst/>
              <a:cxnLst/>
              <a:rect l="0" t="0" r="0" b="0"/>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Google Shape;215;p5"/>
            <p:cNvSpPr/>
            <p:nvPr/>
          </p:nvSpPr>
          <p:spPr>
            <a:xfrm>
              <a:off x="7929952" y="4182670"/>
              <a:ext cx="606220" cy="643356"/>
            </a:xfrm>
            <a:custGeom>
              <a:avLst/>
              <a:gdLst/>
              <a:ahLst/>
              <a:cxnLst/>
              <a:rect l="0" t="0" r="0" b="0"/>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Google Shape;216;p5"/>
            <p:cNvSpPr/>
            <p:nvPr/>
          </p:nvSpPr>
          <p:spPr>
            <a:xfrm>
              <a:off x="7322095" y="4503448"/>
              <a:ext cx="607886" cy="643356"/>
            </a:xfrm>
            <a:custGeom>
              <a:avLst/>
              <a:gdLst/>
              <a:ahLst/>
              <a:cxnLst/>
              <a:rect l="0" t="0" r="0" b="0"/>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Google Shape;217;p5"/>
            <p:cNvSpPr/>
            <p:nvPr/>
          </p:nvSpPr>
          <p:spPr>
            <a:xfrm>
              <a:off x="7929952" y="4825993"/>
              <a:ext cx="606220" cy="320811"/>
            </a:xfrm>
            <a:custGeom>
              <a:avLst/>
              <a:gdLst/>
              <a:ahLst/>
              <a:cxnLst/>
              <a:rect l="0" t="0" r="0" b="0"/>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Google Shape;218;p5"/>
            <p:cNvSpPr/>
            <p:nvPr/>
          </p:nvSpPr>
          <p:spPr>
            <a:xfrm>
              <a:off x="8536142" y="4503448"/>
              <a:ext cx="607856" cy="643356"/>
            </a:xfrm>
            <a:custGeom>
              <a:avLst/>
              <a:gdLst/>
              <a:ahLst/>
              <a:cxnLst/>
              <a:rect l="0" t="0" r="0" b="0"/>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5"/>
            <p:cNvSpPr/>
            <p:nvPr/>
          </p:nvSpPr>
          <p:spPr>
            <a:xfrm>
              <a:off x="6714243" y="4825993"/>
              <a:ext cx="607856" cy="320811"/>
            </a:xfrm>
            <a:custGeom>
              <a:avLst/>
              <a:gdLst/>
              <a:ahLst/>
              <a:cxnLst/>
              <a:rect l="0" t="0" r="0" b="0"/>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0" name="Google Shape;220;p5"/>
          <p:cNvGrpSpPr/>
          <p:nvPr/>
        </p:nvGrpSpPr>
        <p:grpSpPr>
          <a:xfrm>
            <a:off x="892" y="-11"/>
            <a:ext cx="3037586" cy="2252645"/>
            <a:chOff x="892" y="-11"/>
            <a:chExt cx="3037586" cy="2252645"/>
          </a:xfrm>
        </p:grpSpPr>
        <p:sp>
          <p:nvSpPr>
            <p:cNvPr id="221" name="Google Shape;221;p5"/>
            <p:cNvSpPr/>
            <p:nvPr/>
          </p:nvSpPr>
          <p:spPr>
            <a:xfrm>
              <a:off x="892" y="643313"/>
              <a:ext cx="607856" cy="643388"/>
            </a:xfrm>
            <a:custGeom>
              <a:avLst/>
              <a:gdLst/>
              <a:ahLst/>
              <a:cxnLst/>
              <a:rect l="0" t="0" r="0" b="0"/>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Google Shape;222;p5"/>
            <p:cNvSpPr/>
            <p:nvPr/>
          </p:nvSpPr>
          <p:spPr>
            <a:xfrm>
              <a:off x="608719" y="322534"/>
              <a:ext cx="606220" cy="643388"/>
            </a:xfrm>
            <a:custGeom>
              <a:avLst/>
              <a:gdLst/>
              <a:ahLst/>
              <a:cxnLst/>
              <a:rect l="0" t="0" r="0" b="0"/>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Google Shape;223;p5"/>
            <p:cNvSpPr/>
            <p:nvPr/>
          </p:nvSpPr>
          <p:spPr>
            <a:xfrm>
              <a:off x="608719" y="965890"/>
              <a:ext cx="606220" cy="643388"/>
            </a:xfrm>
            <a:custGeom>
              <a:avLst/>
              <a:gdLst/>
              <a:ahLst/>
              <a:cxnLst/>
              <a:rect l="0" t="0" r="0" b="0"/>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Google Shape;224;p5"/>
            <p:cNvSpPr/>
            <p:nvPr/>
          </p:nvSpPr>
          <p:spPr>
            <a:xfrm>
              <a:off x="1822766" y="322534"/>
              <a:ext cx="607856" cy="643388"/>
            </a:xfrm>
            <a:custGeom>
              <a:avLst/>
              <a:gdLst/>
              <a:ahLst/>
              <a:cxnLst/>
              <a:rect l="0" t="0" r="0" b="0"/>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Google Shape;225;p5"/>
            <p:cNvSpPr/>
            <p:nvPr/>
          </p:nvSpPr>
          <p:spPr>
            <a:xfrm>
              <a:off x="1214909" y="1286669"/>
              <a:ext cx="607886" cy="643388"/>
            </a:xfrm>
            <a:custGeom>
              <a:avLst/>
              <a:gdLst/>
              <a:ahLst/>
              <a:cxnLst/>
              <a:rect l="0" t="0" r="0" b="0"/>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Google Shape;226;p5"/>
            <p:cNvSpPr/>
            <p:nvPr/>
          </p:nvSpPr>
          <p:spPr>
            <a:xfrm>
              <a:off x="1822766" y="965890"/>
              <a:ext cx="607856" cy="643388"/>
            </a:xfrm>
            <a:custGeom>
              <a:avLst/>
              <a:gdLst/>
              <a:ahLst/>
              <a:cxnLst/>
              <a:rect l="0" t="0" r="0" b="0"/>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Google Shape;227;p5"/>
            <p:cNvSpPr/>
            <p:nvPr/>
          </p:nvSpPr>
          <p:spPr>
            <a:xfrm>
              <a:off x="892" y="-11"/>
              <a:ext cx="607856" cy="643356"/>
            </a:xfrm>
            <a:custGeom>
              <a:avLst/>
              <a:gdLst/>
              <a:ahLst/>
              <a:cxnLst/>
              <a:rect l="0" t="0" r="0" b="0"/>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Google Shape;228;p5"/>
            <p:cNvSpPr/>
            <p:nvPr/>
          </p:nvSpPr>
          <p:spPr>
            <a:xfrm>
              <a:off x="608719" y="-11"/>
              <a:ext cx="606220" cy="322577"/>
            </a:xfrm>
            <a:custGeom>
              <a:avLst/>
              <a:gdLst/>
              <a:ahLst/>
              <a:cxnLst/>
              <a:rect l="0" t="0" r="0" b="0"/>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Google Shape;229;p5"/>
            <p:cNvSpPr/>
            <p:nvPr/>
          </p:nvSpPr>
          <p:spPr>
            <a:xfrm>
              <a:off x="1214909" y="-11"/>
              <a:ext cx="607886" cy="643356"/>
            </a:xfrm>
            <a:custGeom>
              <a:avLst/>
              <a:gdLst/>
              <a:ahLst/>
              <a:cxnLst/>
              <a:rect l="0" t="0" r="0" b="0"/>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5"/>
            <p:cNvSpPr/>
            <p:nvPr/>
          </p:nvSpPr>
          <p:spPr>
            <a:xfrm>
              <a:off x="1822766" y="-11"/>
              <a:ext cx="607856" cy="322577"/>
            </a:xfrm>
            <a:custGeom>
              <a:avLst/>
              <a:gdLst/>
              <a:ahLst/>
              <a:cxnLst/>
              <a:rect l="0" t="0" r="0" b="0"/>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Google Shape;231;p5"/>
            <p:cNvSpPr/>
            <p:nvPr/>
          </p:nvSpPr>
          <p:spPr>
            <a:xfrm>
              <a:off x="2430592" y="-11"/>
              <a:ext cx="607886" cy="643356"/>
            </a:xfrm>
            <a:custGeom>
              <a:avLst/>
              <a:gdLst/>
              <a:ahLst/>
              <a:cxnLst/>
              <a:rect l="0" t="0" r="0" b="0"/>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Google Shape;232;p5"/>
            <p:cNvSpPr/>
            <p:nvPr/>
          </p:nvSpPr>
          <p:spPr>
            <a:xfrm>
              <a:off x="892" y="322534"/>
              <a:ext cx="607856" cy="643388"/>
            </a:xfrm>
            <a:custGeom>
              <a:avLst/>
              <a:gdLst/>
              <a:ahLst/>
              <a:cxnLst/>
              <a:rect l="0" t="0" r="0" b="0"/>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5"/>
            <p:cNvSpPr/>
            <p:nvPr/>
          </p:nvSpPr>
          <p:spPr>
            <a:xfrm>
              <a:off x="608719" y="643313"/>
              <a:ext cx="606220" cy="643388"/>
            </a:xfrm>
            <a:custGeom>
              <a:avLst/>
              <a:gdLst/>
              <a:ahLst/>
              <a:cxnLst/>
              <a:rect l="0" t="0" r="0" b="0"/>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5"/>
            <p:cNvSpPr/>
            <p:nvPr/>
          </p:nvSpPr>
          <p:spPr>
            <a:xfrm>
              <a:off x="892" y="965890"/>
              <a:ext cx="607856" cy="643388"/>
            </a:xfrm>
            <a:custGeom>
              <a:avLst/>
              <a:gdLst/>
              <a:ahLst/>
              <a:cxnLst/>
              <a:rect l="0" t="0" r="0" b="0"/>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Google Shape;235;p5"/>
            <p:cNvSpPr/>
            <p:nvPr/>
          </p:nvSpPr>
          <p:spPr>
            <a:xfrm>
              <a:off x="608719" y="1286669"/>
              <a:ext cx="606220" cy="643388"/>
            </a:xfrm>
            <a:custGeom>
              <a:avLst/>
              <a:gdLst/>
              <a:ahLst/>
              <a:cxnLst/>
              <a:rect l="0" t="0" r="0" b="0"/>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Google Shape;236;p5"/>
            <p:cNvSpPr/>
            <p:nvPr/>
          </p:nvSpPr>
          <p:spPr>
            <a:xfrm>
              <a:off x="892" y="1609246"/>
              <a:ext cx="607856" cy="643388"/>
            </a:xfrm>
            <a:custGeom>
              <a:avLst/>
              <a:gdLst/>
              <a:ahLst/>
              <a:cxnLst/>
              <a:rect l="0" t="0" r="0" b="0"/>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Google Shape;237;p5"/>
            <p:cNvSpPr/>
            <p:nvPr/>
          </p:nvSpPr>
          <p:spPr>
            <a:xfrm>
              <a:off x="1214909" y="322534"/>
              <a:ext cx="607886" cy="643388"/>
            </a:xfrm>
            <a:custGeom>
              <a:avLst/>
              <a:gdLst/>
              <a:ahLst/>
              <a:cxnLst/>
              <a:rect l="0" t="0" r="0" b="0"/>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Google Shape;238;p5"/>
            <p:cNvSpPr/>
            <p:nvPr/>
          </p:nvSpPr>
          <p:spPr>
            <a:xfrm>
              <a:off x="1214909" y="965890"/>
              <a:ext cx="607886" cy="643388"/>
            </a:xfrm>
            <a:custGeom>
              <a:avLst/>
              <a:gdLst/>
              <a:ahLst/>
              <a:cxnLst/>
              <a:rect l="0" t="0" r="0" b="0"/>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Google Shape;239;p5"/>
            <p:cNvSpPr/>
            <p:nvPr/>
          </p:nvSpPr>
          <p:spPr>
            <a:xfrm>
              <a:off x="1214909" y="1609246"/>
              <a:ext cx="607886" cy="643388"/>
            </a:xfrm>
            <a:custGeom>
              <a:avLst/>
              <a:gdLst/>
              <a:ahLst/>
              <a:cxnLst/>
              <a:rect l="0" t="0" r="0" b="0"/>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Google Shape;240;p5"/>
            <p:cNvSpPr/>
            <p:nvPr/>
          </p:nvSpPr>
          <p:spPr>
            <a:xfrm>
              <a:off x="2430592" y="322534"/>
              <a:ext cx="607886" cy="643388"/>
            </a:xfrm>
            <a:custGeom>
              <a:avLst/>
              <a:gdLst/>
              <a:ahLst/>
              <a:cxnLst/>
              <a:rect l="0" t="0" r="0" b="0"/>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Google Shape;241;p5"/>
            <p:cNvSpPr/>
            <p:nvPr/>
          </p:nvSpPr>
          <p:spPr>
            <a:xfrm>
              <a:off x="892" y="-11"/>
              <a:ext cx="607856" cy="322577"/>
            </a:xfrm>
            <a:custGeom>
              <a:avLst/>
              <a:gdLst/>
              <a:ahLst/>
              <a:cxnLst/>
              <a:rect l="0" t="0" r="0" b="0"/>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Google Shape;242;p5"/>
            <p:cNvSpPr/>
            <p:nvPr/>
          </p:nvSpPr>
          <p:spPr>
            <a:xfrm>
              <a:off x="608719" y="-11"/>
              <a:ext cx="606220" cy="643356"/>
            </a:xfrm>
            <a:custGeom>
              <a:avLst/>
              <a:gdLst/>
              <a:ahLst/>
              <a:cxnLst/>
              <a:rect l="0" t="0" r="0" b="0"/>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Google Shape;243;p5"/>
            <p:cNvSpPr/>
            <p:nvPr/>
          </p:nvSpPr>
          <p:spPr>
            <a:xfrm>
              <a:off x="1214909" y="-11"/>
              <a:ext cx="607886" cy="322577"/>
            </a:xfrm>
            <a:custGeom>
              <a:avLst/>
              <a:gdLst/>
              <a:ahLst/>
              <a:cxnLst/>
              <a:rect l="0" t="0" r="0" b="0"/>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44" name="Google Shape;244;p5"/>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45" name="Google Shape;245;p5"/>
          <p:cNvSpPr txBox="1">
            <a:spLocks noGrp="1"/>
          </p:cNvSpPr>
          <p:nvPr>
            <p:ph type="body" idx="1"/>
          </p:nvPr>
        </p:nvSpPr>
        <p:spPr>
          <a:xfrm>
            <a:off x="1320025" y="1613274"/>
            <a:ext cx="6455700" cy="2902500"/>
          </a:xfrm>
          <a:prstGeom prst="rect">
            <a:avLst/>
          </a:prstGeom>
        </p:spPr>
        <p:txBody>
          <a:bodyPr spcFirstLastPara="1" wrap="square" lIns="91425" tIns="91425" rIns="91425" bIns="91425" anchor="t" anchorCtr="0"/>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46" name="Google Shape;24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3"/>
        <p:cNvGrpSpPr/>
        <p:nvPr/>
      </p:nvGrpSpPr>
      <p:grpSpPr>
        <a:xfrm>
          <a:off x="0" y="0"/>
          <a:ext cx="0" cy="0"/>
          <a:chOff x="0" y="0"/>
          <a:chExt cx="0" cy="0"/>
        </a:xfrm>
      </p:grpSpPr>
      <p:grpSp>
        <p:nvGrpSpPr>
          <p:cNvPr id="304" name="Google Shape;304;p7"/>
          <p:cNvGrpSpPr/>
          <p:nvPr/>
        </p:nvGrpSpPr>
        <p:grpSpPr>
          <a:xfrm>
            <a:off x="892" y="-11"/>
            <a:ext cx="3037586" cy="2252645"/>
            <a:chOff x="892" y="-11"/>
            <a:chExt cx="3037586" cy="2252645"/>
          </a:xfrm>
        </p:grpSpPr>
        <p:sp>
          <p:nvSpPr>
            <p:cNvPr id="305" name="Google Shape;305;p7"/>
            <p:cNvSpPr/>
            <p:nvPr/>
          </p:nvSpPr>
          <p:spPr>
            <a:xfrm>
              <a:off x="892" y="643313"/>
              <a:ext cx="607856" cy="643388"/>
            </a:xfrm>
            <a:custGeom>
              <a:avLst/>
              <a:gdLst/>
              <a:ahLst/>
              <a:cxnLst/>
              <a:rect l="0" t="0" r="0" b="0"/>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Google Shape;306;p7"/>
            <p:cNvSpPr/>
            <p:nvPr/>
          </p:nvSpPr>
          <p:spPr>
            <a:xfrm>
              <a:off x="608719" y="322534"/>
              <a:ext cx="606220" cy="643388"/>
            </a:xfrm>
            <a:custGeom>
              <a:avLst/>
              <a:gdLst/>
              <a:ahLst/>
              <a:cxnLst/>
              <a:rect l="0" t="0" r="0" b="0"/>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Google Shape;307;p7"/>
            <p:cNvSpPr/>
            <p:nvPr/>
          </p:nvSpPr>
          <p:spPr>
            <a:xfrm>
              <a:off x="608719" y="965890"/>
              <a:ext cx="606220" cy="643388"/>
            </a:xfrm>
            <a:custGeom>
              <a:avLst/>
              <a:gdLst/>
              <a:ahLst/>
              <a:cxnLst/>
              <a:rect l="0" t="0" r="0" b="0"/>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Google Shape;308;p7"/>
            <p:cNvSpPr/>
            <p:nvPr/>
          </p:nvSpPr>
          <p:spPr>
            <a:xfrm>
              <a:off x="1822766" y="322534"/>
              <a:ext cx="607856" cy="643388"/>
            </a:xfrm>
            <a:custGeom>
              <a:avLst/>
              <a:gdLst/>
              <a:ahLst/>
              <a:cxnLst/>
              <a:rect l="0" t="0" r="0" b="0"/>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Google Shape;309;p7"/>
            <p:cNvSpPr/>
            <p:nvPr/>
          </p:nvSpPr>
          <p:spPr>
            <a:xfrm>
              <a:off x="1214909" y="1286669"/>
              <a:ext cx="607886" cy="643388"/>
            </a:xfrm>
            <a:custGeom>
              <a:avLst/>
              <a:gdLst/>
              <a:ahLst/>
              <a:cxnLst/>
              <a:rect l="0" t="0" r="0" b="0"/>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Google Shape;310;p7"/>
            <p:cNvSpPr/>
            <p:nvPr/>
          </p:nvSpPr>
          <p:spPr>
            <a:xfrm>
              <a:off x="1822766" y="965890"/>
              <a:ext cx="607856" cy="643388"/>
            </a:xfrm>
            <a:custGeom>
              <a:avLst/>
              <a:gdLst/>
              <a:ahLst/>
              <a:cxnLst/>
              <a:rect l="0" t="0" r="0" b="0"/>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Google Shape;311;p7"/>
            <p:cNvSpPr/>
            <p:nvPr/>
          </p:nvSpPr>
          <p:spPr>
            <a:xfrm>
              <a:off x="892" y="-11"/>
              <a:ext cx="607856" cy="643356"/>
            </a:xfrm>
            <a:custGeom>
              <a:avLst/>
              <a:gdLst/>
              <a:ahLst/>
              <a:cxnLst/>
              <a:rect l="0" t="0" r="0" b="0"/>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Google Shape;312;p7"/>
            <p:cNvSpPr/>
            <p:nvPr/>
          </p:nvSpPr>
          <p:spPr>
            <a:xfrm>
              <a:off x="608719" y="-11"/>
              <a:ext cx="606220" cy="322577"/>
            </a:xfrm>
            <a:custGeom>
              <a:avLst/>
              <a:gdLst/>
              <a:ahLst/>
              <a:cxnLst/>
              <a:rect l="0" t="0" r="0" b="0"/>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Google Shape;313;p7"/>
            <p:cNvSpPr/>
            <p:nvPr/>
          </p:nvSpPr>
          <p:spPr>
            <a:xfrm>
              <a:off x="1214909" y="-11"/>
              <a:ext cx="607886" cy="643356"/>
            </a:xfrm>
            <a:custGeom>
              <a:avLst/>
              <a:gdLst/>
              <a:ahLst/>
              <a:cxnLst/>
              <a:rect l="0" t="0" r="0" b="0"/>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Google Shape;314;p7"/>
            <p:cNvSpPr/>
            <p:nvPr/>
          </p:nvSpPr>
          <p:spPr>
            <a:xfrm>
              <a:off x="1822766" y="-11"/>
              <a:ext cx="607856" cy="322577"/>
            </a:xfrm>
            <a:custGeom>
              <a:avLst/>
              <a:gdLst/>
              <a:ahLst/>
              <a:cxnLst/>
              <a:rect l="0" t="0" r="0" b="0"/>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Google Shape;315;p7"/>
            <p:cNvSpPr/>
            <p:nvPr/>
          </p:nvSpPr>
          <p:spPr>
            <a:xfrm>
              <a:off x="2430592" y="-11"/>
              <a:ext cx="607886" cy="643356"/>
            </a:xfrm>
            <a:custGeom>
              <a:avLst/>
              <a:gdLst/>
              <a:ahLst/>
              <a:cxnLst/>
              <a:rect l="0" t="0" r="0" b="0"/>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 name="Google Shape;316;p7"/>
            <p:cNvSpPr/>
            <p:nvPr/>
          </p:nvSpPr>
          <p:spPr>
            <a:xfrm>
              <a:off x="892" y="322534"/>
              <a:ext cx="607856" cy="643388"/>
            </a:xfrm>
            <a:custGeom>
              <a:avLst/>
              <a:gdLst/>
              <a:ahLst/>
              <a:cxnLst/>
              <a:rect l="0" t="0" r="0" b="0"/>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Google Shape;317;p7"/>
            <p:cNvSpPr/>
            <p:nvPr/>
          </p:nvSpPr>
          <p:spPr>
            <a:xfrm>
              <a:off x="608719" y="643313"/>
              <a:ext cx="606220" cy="643388"/>
            </a:xfrm>
            <a:custGeom>
              <a:avLst/>
              <a:gdLst/>
              <a:ahLst/>
              <a:cxnLst/>
              <a:rect l="0" t="0" r="0" b="0"/>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Google Shape;318;p7"/>
            <p:cNvSpPr/>
            <p:nvPr/>
          </p:nvSpPr>
          <p:spPr>
            <a:xfrm>
              <a:off x="892" y="965890"/>
              <a:ext cx="607856" cy="643388"/>
            </a:xfrm>
            <a:custGeom>
              <a:avLst/>
              <a:gdLst/>
              <a:ahLst/>
              <a:cxnLst/>
              <a:rect l="0" t="0" r="0" b="0"/>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Google Shape;319;p7"/>
            <p:cNvSpPr/>
            <p:nvPr/>
          </p:nvSpPr>
          <p:spPr>
            <a:xfrm>
              <a:off x="608719" y="1286669"/>
              <a:ext cx="606220" cy="643388"/>
            </a:xfrm>
            <a:custGeom>
              <a:avLst/>
              <a:gdLst/>
              <a:ahLst/>
              <a:cxnLst/>
              <a:rect l="0" t="0" r="0" b="0"/>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 name="Google Shape;320;p7"/>
            <p:cNvSpPr/>
            <p:nvPr/>
          </p:nvSpPr>
          <p:spPr>
            <a:xfrm>
              <a:off x="892" y="1609246"/>
              <a:ext cx="607856" cy="643388"/>
            </a:xfrm>
            <a:custGeom>
              <a:avLst/>
              <a:gdLst/>
              <a:ahLst/>
              <a:cxnLst/>
              <a:rect l="0" t="0" r="0" b="0"/>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 name="Google Shape;321;p7"/>
            <p:cNvSpPr/>
            <p:nvPr/>
          </p:nvSpPr>
          <p:spPr>
            <a:xfrm>
              <a:off x="1214909" y="322534"/>
              <a:ext cx="607886" cy="643388"/>
            </a:xfrm>
            <a:custGeom>
              <a:avLst/>
              <a:gdLst/>
              <a:ahLst/>
              <a:cxnLst/>
              <a:rect l="0" t="0" r="0" b="0"/>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 name="Google Shape;322;p7"/>
            <p:cNvSpPr/>
            <p:nvPr/>
          </p:nvSpPr>
          <p:spPr>
            <a:xfrm>
              <a:off x="1214909" y="965890"/>
              <a:ext cx="607886" cy="643388"/>
            </a:xfrm>
            <a:custGeom>
              <a:avLst/>
              <a:gdLst/>
              <a:ahLst/>
              <a:cxnLst/>
              <a:rect l="0" t="0" r="0" b="0"/>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 name="Google Shape;323;p7"/>
            <p:cNvSpPr/>
            <p:nvPr/>
          </p:nvSpPr>
          <p:spPr>
            <a:xfrm>
              <a:off x="1214909" y="1609246"/>
              <a:ext cx="607886" cy="643388"/>
            </a:xfrm>
            <a:custGeom>
              <a:avLst/>
              <a:gdLst/>
              <a:ahLst/>
              <a:cxnLst/>
              <a:rect l="0" t="0" r="0" b="0"/>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 name="Google Shape;324;p7"/>
            <p:cNvSpPr/>
            <p:nvPr/>
          </p:nvSpPr>
          <p:spPr>
            <a:xfrm>
              <a:off x="2430592" y="322534"/>
              <a:ext cx="607886" cy="643388"/>
            </a:xfrm>
            <a:custGeom>
              <a:avLst/>
              <a:gdLst/>
              <a:ahLst/>
              <a:cxnLst/>
              <a:rect l="0" t="0" r="0" b="0"/>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 name="Google Shape;325;p7"/>
            <p:cNvSpPr/>
            <p:nvPr/>
          </p:nvSpPr>
          <p:spPr>
            <a:xfrm>
              <a:off x="892" y="-11"/>
              <a:ext cx="607856" cy="322577"/>
            </a:xfrm>
            <a:custGeom>
              <a:avLst/>
              <a:gdLst/>
              <a:ahLst/>
              <a:cxnLst/>
              <a:rect l="0" t="0" r="0" b="0"/>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 name="Google Shape;326;p7"/>
            <p:cNvSpPr/>
            <p:nvPr/>
          </p:nvSpPr>
          <p:spPr>
            <a:xfrm>
              <a:off x="608719" y="-11"/>
              <a:ext cx="606220" cy="643356"/>
            </a:xfrm>
            <a:custGeom>
              <a:avLst/>
              <a:gdLst/>
              <a:ahLst/>
              <a:cxnLst/>
              <a:rect l="0" t="0" r="0" b="0"/>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 name="Google Shape;327;p7"/>
            <p:cNvSpPr/>
            <p:nvPr/>
          </p:nvSpPr>
          <p:spPr>
            <a:xfrm>
              <a:off x="1214909" y="-11"/>
              <a:ext cx="607886" cy="322577"/>
            </a:xfrm>
            <a:custGeom>
              <a:avLst/>
              <a:gdLst/>
              <a:ahLst/>
              <a:cxnLst/>
              <a:rect l="0" t="0" r="0" b="0"/>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28" name="Google Shape;328;p7"/>
          <p:cNvGrpSpPr/>
          <p:nvPr/>
        </p:nvGrpSpPr>
        <p:grpSpPr>
          <a:xfrm>
            <a:off x="6714243" y="3860093"/>
            <a:ext cx="2429755" cy="1286712"/>
            <a:chOff x="6714243" y="3860093"/>
            <a:chExt cx="2429755" cy="1286712"/>
          </a:xfrm>
        </p:grpSpPr>
        <p:sp>
          <p:nvSpPr>
            <p:cNvPr id="329" name="Google Shape;329;p7"/>
            <p:cNvSpPr/>
            <p:nvPr/>
          </p:nvSpPr>
          <p:spPr>
            <a:xfrm>
              <a:off x="7929952" y="3860093"/>
              <a:ext cx="606220" cy="643388"/>
            </a:xfrm>
            <a:custGeom>
              <a:avLst/>
              <a:gdLst/>
              <a:ahLst/>
              <a:cxnLst/>
              <a:rect l="0" t="0" r="0" b="0"/>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Google Shape;330;p7"/>
            <p:cNvSpPr/>
            <p:nvPr/>
          </p:nvSpPr>
          <p:spPr>
            <a:xfrm>
              <a:off x="8536142" y="4182670"/>
              <a:ext cx="607856" cy="643356"/>
            </a:xfrm>
            <a:custGeom>
              <a:avLst/>
              <a:gdLst/>
              <a:ahLst/>
              <a:cxnLst/>
              <a:rect l="0" t="0" r="0" b="0"/>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 name="Google Shape;331;p7"/>
            <p:cNvSpPr/>
            <p:nvPr/>
          </p:nvSpPr>
          <p:spPr>
            <a:xfrm>
              <a:off x="7322095" y="4825993"/>
              <a:ext cx="607886" cy="320811"/>
            </a:xfrm>
            <a:custGeom>
              <a:avLst/>
              <a:gdLst/>
              <a:ahLst/>
              <a:cxnLst/>
              <a:rect l="0" t="0" r="0" b="0"/>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Google Shape;332;p7"/>
            <p:cNvSpPr/>
            <p:nvPr/>
          </p:nvSpPr>
          <p:spPr>
            <a:xfrm>
              <a:off x="7929952" y="4503448"/>
              <a:ext cx="606220" cy="643356"/>
            </a:xfrm>
            <a:custGeom>
              <a:avLst/>
              <a:gdLst/>
              <a:ahLst/>
              <a:cxnLst/>
              <a:rect l="0" t="0" r="0" b="0"/>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Google Shape;333;p7"/>
            <p:cNvSpPr/>
            <p:nvPr/>
          </p:nvSpPr>
          <p:spPr>
            <a:xfrm>
              <a:off x="8536142" y="4825993"/>
              <a:ext cx="607856" cy="320811"/>
            </a:xfrm>
            <a:custGeom>
              <a:avLst/>
              <a:gdLst/>
              <a:ahLst/>
              <a:cxnLst/>
              <a:rect l="0" t="0" r="0" b="0"/>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 name="Google Shape;334;p7"/>
            <p:cNvSpPr/>
            <p:nvPr/>
          </p:nvSpPr>
          <p:spPr>
            <a:xfrm>
              <a:off x="7322095" y="3860093"/>
              <a:ext cx="607886" cy="643388"/>
            </a:xfrm>
            <a:custGeom>
              <a:avLst/>
              <a:gdLst/>
              <a:ahLst/>
              <a:cxnLst/>
              <a:rect l="0" t="0" r="0" b="0"/>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 name="Google Shape;335;p7"/>
            <p:cNvSpPr/>
            <p:nvPr/>
          </p:nvSpPr>
          <p:spPr>
            <a:xfrm>
              <a:off x="8536142" y="3860093"/>
              <a:ext cx="607856" cy="643388"/>
            </a:xfrm>
            <a:custGeom>
              <a:avLst/>
              <a:gdLst/>
              <a:ahLst/>
              <a:cxnLst/>
              <a:rect l="0" t="0" r="0" b="0"/>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 name="Google Shape;336;p7"/>
            <p:cNvSpPr/>
            <p:nvPr/>
          </p:nvSpPr>
          <p:spPr>
            <a:xfrm>
              <a:off x="7929952" y="4182670"/>
              <a:ext cx="606220" cy="643356"/>
            </a:xfrm>
            <a:custGeom>
              <a:avLst/>
              <a:gdLst/>
              <a:ahLst/>
              <a:cxnLst/>
              <a:rect l="0" t="0" r="0" b="0"/>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 name="Google Shape;337;p7"/>
            <p:cNvSpPr/>
            <p:nvPr/>
          </p:nvSpPr>
          <p:spPr>
            <a:xfrm>
              <a:off x="7322095" y="4503448"/>
              <a:ext cx="607886" cy="643356"/>
            </a:xfrm>
            <a:custGeom>
              <a:avLst/>
              <a:gdLst/>
              <a:ahLst/>
              <a:cxnLst/>
              <a:rect l="0" t="0" r="0" b="0"/>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 name="Google Shape;338;p7"/>
            <p:cNvSpPr/>
            <p:nvPr/>
          </p:nvSpPr>
          <p:spPr>
            <a:xfrm>
              <a:off x="7929952" y="4825993"/>
              <a:ext cx="606220" cy="320811"/>
            </a:xfrm>
            <a:custGeom>
              <a:avLst/>
              <a:gdLst/>
              <a:ahLst/>
              <a:cxnLst/>
              <a:rect l="0" t="0" r="0" b="0"/>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 name="Google Shape;339;p7"/>
            <p:cNvSpPr/>
            <p:nvPr/>
          </p:nvSpPr>
          <p:spPr>
            <a:xfrm>
              <a:off x="8536142" y="4503448"/>
              <a:ext cx="607856" cy="643356"/>
            </a:xfrm>
            <a:custGeom>
              <a:avLst/>
              <a:gdLst/>
              <a:ahLst/>
              <a:cxnLst/>
              <a:rect l="0" t="0" r="0" b="0"/>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Google Shape;340;p7"/>
            <p:cNvSpPr/>
            <p:nvPr/>
          </p:nvSpPr>
          <p:spPr>
            <a:xfrm>
              <a:off x="6714243" y="4825993"/>
              <a:ext cx="607856" cy="320811"/>
            </a:xfrm>
            <a:custGeom>
              <a:avLst/>
              <a:gdLst/>
              <a:ahLst/>
              <a:cxnLst/>
              <a:rect l="0" t="0" r="0" b="0"/>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41" name="Google Shape;341;p7"/>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42" name="Google Shape;342;p7"/>
          <p:cNvSpPr txBox="1">
            <a:spLocks noGrp="1"/>
          </p:cNvSpPr>
          <p:nvPr>
            <p:ph type="body" idx="1"/>
          </p:nvPr>
        </p:nvSpPr>
        <p:spPr>
          <a:xfrm>
            <a:off x="1320025" y="1582625"/>
            <a:ext cx="3133500" cy="2955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3" name="Google Shape;343;p7"/>
          <p:cNvSpPr txBox="1">
            <a:spLocks noGrp="1"/>
          </p:cNvSpPr>
          <p:nvPr>
            <p:ph type="body" idx="2"/>
          </p:nvPr>
        </p:nvSpPr>
        <p:spPr>
          <a:xfrm>
            <a:off x="4642177" y="1582625"/>
            <a:ext cx="3133500" cy="2955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4" name="Google Shape;34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lateral pattern">
  <p:cSld name="BLANK_2">
    <p:spTree>
      <p:nvGrpSpPr>
        <p:cNvPr id="1" name="Shape 534"/>
        <p:cNvGrpSpPr/>
        <p:nvPr/>
      </p:nvGrpSpPr>
      <p:grpSpPr>
        <a:xfrm>
          <a:off x="0" y="0"/>
          <a:ext cx="0" cy="0"/>
          <a:chOff x="0" y="0"/>
          <a:chExt cx="0" cy="0"/>
        </a:xfrm>
      </p:grpSpPr>
      <p:grpSp>
        <p:nvGrpSpPr>
          <p:cNvPr id="535" name="Google Shape;535;p12"/>
          <p:cNvGrpSpPr/>
          <p:nvPr/>
        </p:nvGrpSpPr>
        <p:grpSpPr>
          <a:xfrm>
            <a:off x="6109812" y="-11"/>
            <a:ext cx="3037586" cy="5146816"/>
            <a:chOff x="6109812" y="-11"/>
            <a:chExt cx="3037586" cy="5146816"/>
          </a:xfrm>
        </p:grpSpPr>
        <p:sp>
          <p:nvSpPr>
            <p:cNvPr id="536" name="Google Shape;536;p12"/>
            <p:cNvSpPr/>
            <p:nvPr/>
          </p:nvSpPr>
          <p:spPr>
            <a:xfrm>
              <a:off x="7324645" y="3539314"/>
              <a:ext cx="607886" cy="643388"/>
            </a:xfrm>
            <a:custGeom>
              <a:avLst/>
              <a:gdLst/>
              <a:ahLst/>
              <a:cxnLst/>
              <a:rect l="0" t="0" r="0" b="0"/>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 name="Google Shape;537;p12"/>
            <p:cNvSpPr/>
            <p:nvPr/>
          </p:nvSpPr>
          <p:spPr>
            <a:xfrm>
              <a:off x="7324645" y="4182670"/>
              <a:ext cx="607886" cy="643356"/>
            </a:xfrm>
            <a:custGeom>
              <a:avLst/>
              <a:gdLst/>
              <a:ahLst/>
              <a:cxnLst/>
              <a:rect l="0" t="0" r="0" b="0"/>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Google Shape;538;p12"/>
            <p:cNvSpPr/>
            <p:nvPr/>
          </p:nvSpPr>
          <p:spPr>
            <a:xfrm>
              <a:off x="7932502" y="643313"/>
              <a:ext cx="606220" cy="643388"/>
            </a:xfrm>
            <a:custGeom>
              <a:avLst/>
              <a:gdLst/>
              <a:ahLst/>
              <a:cxnLst/>
              <a:rect l="0" t="0" r="0" b="0"/>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 name="Google Shape;539;p12"/>
            <p:cNvSpPr/>
            <p:nvPr/>
          </p:nvSpPr>
          <p:spPr>
            <a:xfrm>
              <a:off x="8538692" y="322534"/>
              <a:ext cx="607856" cy="643388"/>
            </a:xfrm>
            <a:custGeom>
              <a:avLst/>
              <a:gdLst/>
              <a:ahLst/>
              <a:cxnLst/>
              <a:rect l="0" t="0" r="0" b="0"/>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0" name="Google Shape;540;p12"/>
            <p:cNvSpPr/>
            <p:nvPr/>
          </p:nvSpPr>
          <p:spPr>
            <a:xfrm>
              <a:off x="7932502" y="1286669"/>
              <a:ext cx="606220" cy="643388"/>
            </a:xfrm>
            <a:custGeom>
              <a:avLst/>
              <a:gdLst/>
              <a:ahLst/>
              <a:cxnLst/>
              <a:rect l="0" t="0" r="0" b="0"/>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1" name="Google Shape;541;p12"/>
            <p:cNvSpPr/>
            <p:nvPr/>
          </p:nvSpPr>
          <p:spPr>
            <a:xfrm>
              <a:off x="7932502" y="3216737"/>
              <a:ext cx="606220" cy="643388"/>
            </a:xfrm>
            <a:custGeom>
              <a:avLst/>
              <a:gdLst/>
              <a:ahLst/>
              <a:cxnLst/>
              <a:rect l="0" t="0" r="0" b="0"/>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2" name="Google Shape;542;p12"/>
            <p:cNvSpPr/>
            <p:nvPr/>
          </p:nvSpPr>
          <p:spPr>
            <a:xfrm>
              <a:off x="8538692" y="3539314"/>
              <a:ext cx="607856" cy="643388"/>
            </a:xfrm>
            <a:custGeom>
              <a:avLst/>
              <a:gdLst/>
              <a:ahLst/>
              <a:cxnLst/>
              <a:rect l="0" t="0" r="0" b="0"/>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Google Shape;543;p12"/>
            <p:cNvSpPr/>
            <p:nvPr/>
          </p:nvSpPr>
          <p:spPr>
            <a:xfrm>
              <a:off x="7932502" y="-11"/>
              <a:ext cx="606220" cy="643356"/>
            </a:xfrm>
            <a:custGeom>
              <a:avLst/>
              <a:gdLst/>
              <a:ahLst/>
              <a:cxnLst/>
              <a:rect l="0" t="0" r="0" b="0"/>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 name="Google Shape;544;p12"/>
            <p:cNvSpPr/>
            <p:nvPr/>
          </p:nvSpPr>
          <p:spPr>
            <a:xfrm>
              <a:off x="8538692" y="-11"/>
              <a:ext cx="607856" cy="322577"/>
            </a:xfrm>
            <a:custGeom>
              <a:avLst/>
              <a:gdLst/>
              <a:ahLst/>
              <a:cxnLst/>
              <a:rect l="0" t="0" r="0" b="0"/>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5" name="Google Shape;545;p12"/>
            <p:cNvSpPr/>
            <p:nvPr/>
          </p:nvSpPr>
          <p:spPr>
            <a:xfrm>
              <a:off x="7324645" y="3216737"/>
              <a:ext cx="607886" cy="643388"/>
            </a:xfrm>
            <a:custGeom>
              <a:avLst/>
              <a:gdLst/>
              <a:ahLst/>
              <a:cxnLst/>
              <a:rect l="0" t="0" r="0" b="0"/>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6" name="Google Shape;546;p12"/>
            <p:cNvSpPr/>
            <p:nvPr/>
          </p:nvSpPr>
          <p:spPr>
            <a:xfrm>
              <a:off x="6716818" y="3539314"/>
              <a:ext cx="607856" cy="643388"/>
            </a:xfrm>
            <a:custGeom>
              <a:avLst/>
              <a:gdLst/>
              <a:ahLst/>
              <a:cxnLst/>
              <a:rect l="0" t="0" r="0" b="0"/>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 name="Google Shape;547;p12"/>
            <p:cNvSpPr/>
            <p:nvPr/>
          </p:nvSpPr>
          <p:spPr>
            <a:xfrm>
              <a:off x="7932502" y="322534"/>
              <a:ext cx="606220" cy="643388"/>
            </a:xfrm>
            <a:custGeom>
              <a:avLst/>
              <a:gdLst/>
              <a:ahLst/>
              <a:cxnLst/>
              <a:rect l="0" t="0" r="0" b="0"/>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8" name="Google Shape;548;p12"/>
            <p:cNvSpPr/>
            <p:nvPr/>
          </p:nvSpPr>
          <p:spPr>
            <a:xfrm>
              <a:off x="7932502" y="965890"/>
              <a:ext cx="606220" cy="643388"/>
            </a:xfrm>
            <a:custGeom>
              <a:avLst/>
              <a:gdLst/>
              <a:ahLst/>
              <a:cxnLst/>
              <a:rect l="0" t="0" r="0" b="0"/>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9" name="Google Shape;549;p12"/>
            <p:cNvSpPr/>
            <p:nvPr/>
          </p:nvSpPr>
          <p:spPr>
            <a:xfrm>
              <a:off x="7932502" y="2895958"/>
              <a:ext cx="606220" cy="643388"/>
            </a:xfrm>
            <a:custGeom>
              <a:avLst/>
              <a:gdLst/>
              <a:ahLst/>
              <a:cxnLst/>
              <a:rect l="0" t="0" r="0" b="0"/>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0" name="Google Shape;550;p12"/>
            <p:cNvSpPr/>
            <p:nvPr/>
          </p:nvSpPr>
          <p:spPr>
            <a:xfrm>
              <a:off x="7932492" y="3538418"/>
              <a:ext cx="607856" cy="643388"/>
            </a:xfrm>
            <a:custGeom>
              <a:avLst/>
              <a:gdLst/>
              <a:ahLst/>
              <a:cxnLst/>
              <a:rect l="0" t="0" r="0" b="0"/>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1" name="Google Shape;551;p12"/>
            <p:cNvSpPr/>
            <p:nvPr/>
          </p:nvSpPr>
          <p:spPr>
            <a:xfrm>
              <a:off x="6716818" y="-11"/>
              <a:ext cx="607856" cy="322577"/>
            </a:xfrm>
            <a:custGeom>
              <a:avLst/>
              <a:gdLst/>
              <a:ahLst/>
              <a:cxnLst/>
              <a:rect l="0" t="0" r="0" b="0"/>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2" name="Google Shape;552;p12"/>
            <p:cNvSpPr/>
            <p:nvPr/>
          </p:nvSpPr>
          <p:spPr>
            <a:xfrm>
              <a:off x="6716818" y="4825993"/>
              <a:ext cx="607856" cy="320811"/>
            </a:xfrm>
            <a:custGeom>
              <a:avLst/>
              <a:gdLst/>
              <a:ahLst/>
              <a:cxnLst/>
              <a:rect l="0" t="0" r="0" b="0"/>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3" name="Google Shape;553;p12"/>
            <p:cNvSpPr/>
            <p:nvPr/>
          </p:nvSpPr>
          <p:spPr>
            <a:xfrm>
              <a:off x="7324645" y="4503448"/>
              <a:ext cx="607886" cy="643356"/>
            </a:xfrm>
            <a:custGeom>
              <a:avLst/>
              <a:gdLst/>
              <a:ahLst/>
              <a:cxnLst/>
              <a:rect l="0" t="0" r="0" b="0"/>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4" name="Google Shape;554;p12"/>
            <p:cNvSpPr/>
            <p:nvPr/>
          </p:nvSpPr>
          <p:spPr>
            <a:xfrm>
              <a:off x="8538692" y="-11"/>
              <a:ext cx="607856" cy="643356"/>
            </a:xfrm>
            <a:custGeom>
              <a:avLst/>
              <a:gdLst/>
              <a:ahLst/>
              <a:cxnLst/>
              <a:rect l="0" t="0" r="0" b="0"/>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5" name="Google Shape;555;p12"/>
            <p:cNvSpPr/>
            <p:nvPr/>
          </p:nvSpPr>
          <p:spPr>
            <a:xfrm>
              <a:off x="8538692" y="4503448"/>
              <a:ext cx="607856" cy="643356"/>
            </a:xfrm>
            <a:custGeom>
              <a:avLst/>
              <a:gdLst/>
              <a:ahLst/>
              <a:cxnLst/>
              <a:rect l="0" t="0" r="0" b="0"/>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6" name="Google Shape;556;p12"/>
            <p:cNvSpPr/>
            <p:nvPr/>
          </p:nvSpPr>
          <p:spPr>
            <a:xfrm>
              <a:off x="7324658" y="322534"/>
              <a:ext cx="607886" cy="643388"/>
            </a:xfrm>
            <a:custGeom>
              <a:avLst/>
              <a:gdLst/>
              <a:ahLst/>
              <a:cxnLst/>
              <a:rect l="0" t="0" r="0" b="0"/>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7" name="Google Shape;557;p12"/>
            <p:cNvSpPr/>
            <p:nvPr/>
          </p:nvSpPr>
          <p:spPr>
            <a:xfrm>
              <a:off x="7324658" y="965890"/>
              <a:ext cx="607886" cy="643388"/>
            </a:xfrm>
            <a:custGeom>
              <a:avLst/>
              <a:gdLst/>
              <a:ahLst/>
              <a:cxnLst/>
              <a:rect l="0" t="0" r="0" b="0"/>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8" name="Google Shape;558;p12"/>
            <p:cNvSpPr/>
            <p:nvPr/>
          </p:nvSpPr>
          <p:spPr>
            <a:xfrm>
              <a:off x="6716831" y="965890"/>
              <a:ext cx="607856" cy="643388"/>
            </a:xfrm>
            <a:custGeom>
              <a:avLst/>
              <a:gdLst/>
              <a:ahLst/>
              <a:cxnLst/>
              <a:rect l="0" t="0" r="0" b="0"/>
              <a:pathLst>
                <a:path w="20427" h="20037" extrusionOk="0">
                  <a:moveTo>
                    <a:pt x="20427" y="1"/>
                  </a:moveTo>
                  <a:lnTo>
                    <a:pt x="0"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Google Shape;559;p12"/>
            <p:cNvSpPr/>
            <p:nvPr/>
          </p:nvSpPr>
          <p:spPr>
            <a:xfrm>
              <a:off x="7324658" y="1286669"/>
              <a:ext cx="607886" cy="643388"/>
            </a:xfrm>
            <a:custGeom>
              <a:avLst/>
              <a:gdLst/>
              <a:ahLst/>
              <a:cxnLst/>
              <a:rect l="0" t="0" r="0" b="0"/>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0" name="Google Shape;560;p12"/>
            <p:cNvSpPr/>
            <p:nvPr/>
          </p:nvSpPr>
          <p:spPr>
            <a:xfrm>
              <a:off x="7324658" y="-11"/>
              <a:ext cx="607886" cy="643356"/>
            </a:xfrm>
            <a:custGeom>
              <a:avLst/>
              <a:gdLst/>
              <a:ahLst/>
              <a:cxnLst/>
              <a:rect l="0" t="0" r="0" b="0"/>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Google Shape;561;p12"/>
            <p:cNvSpPr/>
            <p:nvPr/>
          </p:nvSpPr>
          <p:spPr>
            <a:xfrm>
              <a:off x="8538692" y="4825993"/>
              <a:ext cx="607856" cy="320811"/>
            </a:xfrm>
            <a:custGeom>
              <a:avLst/>
              <a:gdLst/>
              <a:ahLst/>
              <a:cxnLst/>
              <a:rect l="0" t="0" r="0" b="0"/>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 name="Google Shape;562;p12"/>
            <p:cNvSpPr/>
            <p:nvPr/>
          </p:nvSpPr>
          <p:spPr>
            <a:xfrm>
              <a:off x="6717668" y="1930025"/>
              <a:ext cx="607856" cy="643388"/>
            </a:xfrm>
            <a:custGeom>
              <a:avLst/>
              <a:gdLst/>
              <a:ahLst/>
              <a:cxnLst/>
              <a:rect l="0" t="0" r="0" b="0"/>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3" name="Google Shape;563;p12"/>
            <p:cNvSpPr/>
            <p:nvPr/>
          </p:nvSpPr>
          <p:spPr>
            <a:xfrm>
              <a:off x="7325495" y="2252602"/>
              <a:ext cx="607886" cy="643388"/>
            </a:xfrm>
            <a:custGeom>
              <a:avLst/>
              <a:gdLst/>
              <a:ahLst/>
              <a:cxnLst/>
              <a:rect l="0" t="0" r="0" b="0"/>
              <a:pathLst>
                <a:path w="20428" h="20037" extrusionOk="0">
                  <a:moveTo>
                    <a:pt x="1" y="0"/>
                  </a:moveTo>
                  <a:lnTo>
                    <a:pt x="1" y="20036"/>
                  </a:lnTo>
                  <a:lnTo>
                    <a:pt x="20427" y="9991"/>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4" name="Google Shape;564;p12"/>
            <p:cNvSpPr/>
            <p:nvPr/>
          </p:nvSpPr>
          <p:spPr>
            <a:xfrm>
              <a:off x="6717668" y="3216737"/>
              <a:ext cx="607856" cy="643388"/>
            </a:xfrm>
            <a:custGeom>
              <a:avLst/>
              <a:gdLst/>
              <a:ahLst/>
              <a:cxnLst/>
              <a:rect l="0" t="0" r="0" b="0"/>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5" name="Google Shape;565;p12"/>
            <p:cNvSpPr/>
            <p:nvPr/>
          </p:nvSpPr>
          <p:spPr>
            <a:xfrm>
              <a:off x="7933352" y="1930025"/>
              <a:ext cx="606220" cy="643388"/>
            </a:xfrm>
            <a:custGeom>
              <a:avLst/>
              <a:gdLst/>
              <a:ahLst/>
              <a:cxnLst/>
              <a:rect l="0" t="0" r="0" b="0"/>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6" name="Google Shape;566;p12"/>
            <p:cNvSpPr/>
            <p:nvPr/>
          </p:nvSpPr>
          <p:spPr>
            <a:xfrm>
              <a:off x="7933352" y="2573381"/>
              <a:ext cx="606220" cy="643388"/>
            </a:xfrm>
            <a:custGeom>
              <a:avLst/>
              <a:gdLst/>
              <a:ahLst/>
              <a:cxnLst/>
              <a:rect l="0" t="0" r="0" b="0"/>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Google Shape;567;p12"/>
            <p:cNvSpPr/>
            <p:nvPr/>
          </p:nvSpPr>
          <p:spPr>
            <a:xfrm>
              <a:off x="8539542" y="1608802"/>
              <a:ext cx="607856" cy="643388"/>
            </a:xfrm>
            <a:custGeom>
              <a:avLst/>
              <a:gdLst/>
              <a:ahLst/>
              <a:cxnLst/>
              <a:rect l="0" t="0" r="0" b="0"/>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Google Shape;568;p12"/>
            <p:cNvSpPr/>
            <p:nvPr/>
          </p:nvSpPr>
          <p:spPr>
            <a:xfrm>
              <a:off x="6109812" y="3216737"/>
              <a:ext cx="607886" cy="643388"/>
            </a:xfrm>
            <a:custGeom>
              <a:avLst/>
              <a:gdLst/>
              <a:ahLst/>
              <a:cxnLst/>
              <a:rect l="0" t="0" r="0" b="0"/>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 name="Google Shape;569;p12"/>
            <p:cNvSpPr/>
            <p:nvPr/>
          </p:nvSpPr>
          <p:spPr>
            <a:xfrm>
              <a:off x="6717668" y="1609246"/>
              <a:ext cx="607856" cy="643388"/>
            </a:xfrm>
            <a:custGeom>
              <a:avLst/>
              <a:gdLst/>
              <a:ahLst/>
              <a:cxnLst/>
              <a:rect l="0" t="0" r="0" b="0"/>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0" name="Google Shape;570;p12"/>
            <p:cNvSpPr/>
            <p:nvPr/>
          </p:nvSpPr>
          <p:spPr>
            <a:xfrm>
              <a:off x="7325495" y="1930025"/>
              <a:ext cx="607886" cy="643388"/>
            </a:xfrm>
            <a:custGeom>
              <a:avLst/>
              <a:gdLst/>
              <a:ahLst/>
              <a:cxnLst/>
              <a:rect l="0" t="0" r="0" b="0"/>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71" name="Google Shape;571;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160B-8AAA-4B62-B33F-2C9FC51659B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D58DBED-9FAF-49CC-AF5D-C9258B59F59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D5063C9-C7B8-47A3-8236-674B20E11455}"/>
              </a:ext>
            </a:extLst>
          </p:cNvPr>
          <p:cNvSpPr>
            <a:spLocks noGrp="1"/>
          </p:cNvSpPr>
          <p:nvPr>
            <p:ph type="dt" sz="half" idx="10"/>
          </p:nvPr>
        </p:nvSpPr>
        <p:spPr/>
        <p:txBody>
          <a:bodyPr/>
          <a:lstStyle/>
          <a:p>
            <a:fld id="{99001E29-A39D-4A82-B787-64DF3E6BF6BD}" type="datetimeFigureOut">
              <a:rPr lang="en-US" smtClean="0"/>
              <a:t>4/8/2019</a:t>
            </a:fld>
            <a:endParaRPr lang="en-US"/>
          </a:p>
        </p:txBody>
      </p:sp>
      <p:sp>
        <p:nvSpPr>
          <p:cNvPr id="5" name="Footer Placeholder 4">
            <a:extLst>
              <a:ext uri="{FF2B5EF4-FFF2-40B4-BE49-F238E27FC236}">
                <a16:creationId xmlns:a16="http://schemas.microsoft.com/office/drawing/2014/main" id="{7B2F88F8-81DD-4AB0-A45C-632EE47FC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DEBEA9-53A3-43CE-9BCB-F3EAC7C23360}"/>
              </a:ext>
            </a:extLst>
          </p:cNvPr>
          <p:cNvSpPr>
            <a:spLocks noGrp="1"/>
          </p:cNvSpPr>
          <p:nvPr>
            <p:ph type="sldNum" sz="quarter" idx="12"/>
          </p:nvPr>
        </p:nvSpPr>
        <p:spPr/>
        <p:txBody>
          <a:bodyPr/>
          <a:lstStyle/>
          <a:p>
            <a:fld id="{AD5F05EA-109B-4822-98F3-C9EA40BBAA13}" type="slidenum">
              <a:rPr lang="en-US" smtClean="0"/>
              <a:t>‹#›</a:t>
            </a:fld>
            <a:endParaRPr lang="en-US"/>
          </a:p>
        </p:txBody>
      </p:sp>
    </p:spTree>
    <p:extLst>
      <p:ext uri="{BB962C8B-B14F-4D97-AF65-F5344CB8AC3E}">
        <p14:creationId xmlns:p14="http://schemas.microsoft.com/office/powerpoint/2010/main" val="19180309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0025" y="866525"/>
            <a:ext cx="6455700" cy="6681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222222"/>
              </a:buClr>
              <a:buSzPts val="2400"/>
              <a:buFont typeface="Montserrat"/>
              <a:buNone/>
              <a:defRPr sz="2400" b="1">
                <a:solidFill>
                  <a:srgbClr val="222222"/>
                </a:solidFill>
                <a:latin typeface="Montserrat"/>
                <a:ea typeface="Montserrat"/>
                <a:cs typeface="Montserrat"/>
                <a:sym typeface="Montserrat"/>
              </a:defRPr>
            </a:lvl1pPr>
            <a:lvl2pPr lvl="1">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2pPr>
            <a:lvl3pPr lvl="2">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3pPr>
            <a:lvl4pPr lvl="3">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4pPr>
            <a:lvl5pPr lvl="4">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5pPr>
            <a:lvl6pPr lvl="5">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6pPr>
            <a:lvl7pPr lvl="6">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7pPr>
            <a:lvl8pPr lvl="7">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8pPr>
            <a:lvl9pPr lvl="8">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320025" y="1613274"/>
            <a:ext cx="6455700" cy="2902500"/>
          </a:xfrm>
          <a:prstGeom prst="rect">
            <a:avLst/>
          </a:prstGeom>
          <a:noFill/>
          <a:ln>
            <a:noFill/>
          </a:ln>
        </p:spPr>
        <p:txBody>
          <a:bodyPr spcFirstLastPara="1" wrap="square" lIns="91425" tIns="91425" rIns="91425" bIns="91425" anchor="t" anchorCtr="0"/>
          <a:lstStyle>
            <a:lvl1pPr marL="457200" lvl="0" indent="-368300">
              <a:spcBef>
                <a:spcPts val="60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1pPr>
            <a:lvl2pPr marL="914400" lvl="1"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2pPr>
            <a:lvl3pPr marL="1371600" lvl="2"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3pPr>
            <a:lvl4pPr marL="1828800" lvl="3"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4pPr>
            <a:lvl5pPr marL="2286000" lvl="4"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5pPr>
            <a:lvl6pPr marL="2743200" lvl="5"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6pPr>
            <a:lvl7pPr marL="3200400" lvl="6"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7pPr>
            <a:lvl8pPr marL="3657600" lvl="7"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8pPr>
            <a:lvl9pPr marL="4114800" lvl="8"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lt1"/>
                </a:solidFill>
                <a:latin typeface="Montserrat"/>
                <a:ea typeface="Montserrat"/>
                <a:cs typeface="Montserrat"/>
                <a:sym typeface="Montserrat"/>
              </a:defRPr>
            </a:lvl1pPr>
            <a:lvl2pPr lvl="1" algn="r">
              <a:buNone/>
              <a:defRPr sz="1300" b="1">
                <a:solidFill>
                  <a:schemeClr val="lt1"/>
                </a:solidFill>
                <a:latin typeface="Montserrat"/>
                <a:ea typeface="Montserrat"/>
                <a:cs typeface="Montserrat"/>
                <a:sym typeface="Montserrat"/>
              </a:defRPr>
            </a:lvl2pPr>
            <a:lvl3pPr lvl="2" algn="r">
              <a:buNone/>
              <a:defRPr sz="1300" b="1">
                <a:solidFill>
                  <a:schemeClr val="lt1"/>
                </a:solidFill>
                <a:latin typeface="Montserrat"/>
                <a:ea typeface="Montserrat"/>
                <a:cs typeface="Montserrat"/>
                <a:sym typeface="Montserrat"/>
              </a:defRPr>
            </a:lvl3pPr>
            <a:lvl4pPr lvl="3" algn="r">
              <a:buNone/>
              <a:defRPr sz="1300" b="1">
                <a:solidFill>
                  <a:schemeClr val="lt1"/>
                </a:solidFill>
                <a:latin typeface="Montserrat"/>
                <a:ea typeface="Montserrat"/>
                <a:cs typeface="Montserrat"/>
                <a:sym typeface="Montserrat"/>
              </a:defRPr>
            </a:lvl4pPr>
            <a:lvl5pPr lvl="4" algn="r">
              <a:buNone/>
              <a:defRPr sz="1300" b="1">
                <a:solidFill>
                  <a:schemeClr val="lt1"/>
                </a:solidFill>
                <a:latin typeface="Montserrat"/>
                <a:ea typeface="Montserrat"/>
                <a:cs typeface="Montserrat"/>
                <a:sym typeface="Montserrat"/>
              </a:defRPr>
            </a:lvl5pPr>
            <a:lvl6pPr lvl="5" algn="r">
              <a:buNone/>
              <a:defRPr sz="1300" b="1">
                <a:solidFill>
                  <a:schemeClr val="lt1"/>
                </a:solidFill>
                <a:latin typeface="Montserrat"/>
                <a:ea typeface="Montserrat"/>
                <a:cs typeface="Montserrat"/>
                <a:sym typeface="Montserrat"/>
              </a:defRPr>
            </a:lvl6pPr>
            <a:lvl7pPr lvl="6" algn="r">
              <a:buNone/>
              <a:defRPr sz="1300" b="1">
                <a:solidFill>
                  <a:schemeClr val="lt1"/>
                </a:solidFill>
                <a:latin typeface="Montserrat"/>
                <a:ea typeface="Montserrat"/>
                <a:cs typeface="Montserrat"/>
                <a:sym typeface="Montserrat"/>
              </a:defRPr>
            </a:lvl7pPr>
            <a:lvl8pPr lvl="7" algn="r">
              <a:buNone/>
              <a:defRPr sz="1300" b="1">
                <a:solidFill>
                  <a:schemeClr val="lt1"/>
                </a:solidFill>
                <a:latin typeface="Montserrat"/>
                <a:ea typeface="Montserrat"/>
                <a:cs typeface="Montserrat"/>
                <a:sym typeface="Montserrat"/>
              </a:defRPr>
            </a:lvl8pPr>
            <a:lvl9pPr lvl="8" algn="r">
              <a:buNone/>
              <a:defRPr sz="1300" b="1">
                <a:solidFill>
                  <a:schemeClr val="lt1"/>
                </a:solidFill>
                <a:latin typeface="Montserrat"/>
                <a:ea typeface="Montserrat"/>
                <a:cs typeface="Montserrat"/>
                <a:sym typeface="Montserra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8"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png"/><Relationship Id="rId4" Type="http://schemas.openxmlformats.org/officeDocument/2006/relationships/diagramData" Target="../diagrams/data1.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s://www.studymalaysia.com/education/top-stories/the-fourth-industrial-revolution-ir-4.0-and-what-it-means-for-students-like-you"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hyperlink" Target="https://www.indeed.com/salaries/Machine-Learning-Engineer-Salaries" TargetMode="External"/><Relationship Id="rId5" Type="http://schemas.openxmlformats.org/officeDocument/2006/relationships/hyperlink" Target="https://www.indeed.com/salaries/Data-Scientist-Salaries" TargetMode="External"/><Relationship Id="rId4" Type="http://schemas.openxmlformats.org/officeDocument/2006/relationships/hyperlink" Target="https://www.payscale.com/research/US/Job=Cognitive_Software_Engineer/Salary"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eg"/><Relationship Id="rId18" Type="http://schemas.openxmlformats.org/officeDocument/2006/relationships/image" Target="../media/image34.png"/><Relationship Id="rId3" Type="http://schemas.openxmlformats.org/officeDocument/2006/relationships/notesSlide" Target="../notesSlides/notesSlide6.xml"/><Relationship Id="rId7" Type="http://schemas.openxmlformats.org/officeDocument/2006/relationships/image" Target="../media/image23.png"/><Relationship Id="rId12" Type="http://schemas.openxmlformats.org/officeDocument/2006/relationships/image" Target="../media/image28.jpg"/><Relationship Id="rId17" Type="http://schemas.openxmlformats.org/officeDocument/2006/relationships/image" Target="../media/image33.png"/><Relationship Id="rId2" Type="http://schemas.openxmlformats.org/officeDocument/2006/relationships/slideLayout" Target="../slideLayouts/slideLayout2.xml"/><Relationship Id="rId16" Type="http://schemas.openxmlformats.org/officeDocument/2006/relationships/image" Target="../media/image32.png"/><Relationship Id="rId1" Type="http://schemas.openxmlformats.org/officeDocument/2006/relationships/tags" Target="../tags/tag1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image" Target="../media/image25.png"/><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3" Type="http://schemas.openxmlformats.org/officeDocument/2006/relationships/hyperlink" Target="http://www.unimas.my/ws24-bachelor-of-science-with-honours-cognitive-science" TargetMode="External"/><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4646"/>
        </a:solidFill>
        <a:effectLst/>
      </p:bgPr>
    </p:bg>
    <p:spTree>
      <p:nvGrpSpPr>
        <p:cNvPr id="1" name="Shape 626"/>
        <p:cNvGrpSpPr/>
        <p:nvPr/>
      </p:nvGrpSpPr>
      <p:grpSpPr>
        <a:xfrm>
          <a:off x="0" y="0"/>
          <a:ext cx="0" cy="0"/>
          <a:chOff x="0" y="0"/>
          <a:chExt cx="0" cy="0"/>
        </a:xfrm>
      </p:grpSpPr>
      <p:sp>
        <p:nvSpPr>
          <p:cNvPr id="627" name="Google Shape;627;p14"/>
          <p:cNvSpPr txBox="1">
            <a:spLocks noGrp="1"/>
          </p:cNvSpPr>
          <p:nvPr>
            <p:ph type="ctrTitle"/>
          </p:nvPr>
        </p:nvSpPr>
        <p:spPr>
          <a:xfrm>
            <a:off x="685799" y="2763005"/>
            <a:ext cx="7832035" cy="1159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MY" dirty="0"/>
              <a:t>A day with</a:t>
            </a:r>
            <a:br>
              <a:rPr lang="en-MY" dirty="0"/>
            </a:br>
            <a:r>
              <a:rPr lang="en-MY" dirty="0"/>
              <a:t>Cognitive Science Program</a:t>
            </a:r>
            <a:endParaRPr dirty="0"/>
          </a:p>
        </p:txBody>
      </p:sp>
      <p:pic>
        <p:nvPicPr>
          <p:cNvPr id="3" name="Picture 2">
            <a:extLst>
              <a:ext uri="{FF2B5EF4-FFF2-40B4-BE49-F238E27FC236}">
                <a16:creationId xmlns:a16="http://schemas.microsoft.com/office/drawing/2014/main" id="{5BB1CEAE-E39B-4FE0-9598-F98BA80C6687}"/>
              </a:ext>
            </a:extLst>
          </p:cNvPr>
          <p:cNvPicPr>
            <a:picLocks noChangeAspect="1"/>
          </p:cNvPicPr>
          <p:nvPr/>
        </p:nvPicPr>
        <p:blipFill>
          <a:blip r:embed="rId4"/>
          <a:stretch>
            <a:fillRect/>
          </a:stretch>
        </p:blipFill>
        <p:spPr>
          <a:xfrm>
            <a:off x="214789" y="154237"/>
            <a:ext cx="2297057" cy="1090756"/>
          </a:xfrm>
          <a:prstGeom prst="rect">
            <a:avLst/>
          </a:prstGeom>
        </p:spPr>
      </p:pic>
      <p:sp>
        <p:nvSpPr>
          <p:cNvPr id="11" name="Rectangle 10">
            <a:extLst>
              <a:ext uri="{FF2B5EF4-FFF2-40B4-BE49-F238E27FC236}">
                <a16:creationId xmlns:a16="http://schemas.microsoft.com/office/drawing/2014/main" id="{D12DD175-DDD8-4ED4-B185-4BE7FA2265B2}"/>
              </a:ext>
            </a:extLst>
          </p:cNvPr>
          <p:cNvSpPr/>
          <p:nvPr/>
        </p:nvSpPr>
        <p:spPr>
          <a:xfrm>
            <a:off x="36409" y="1458463"/>
            <a:ext cx="4105933" cy="646331"/>
          </a:xfrm>
          <a:prstGeom prst="rect">
            <a:avLst/>
          </a:prstGeom>
        </p:spPr>
        <p:txBody>
          <a:bodyPr wrap="square">
            <a:spAutoFit/>
          </a:bodyPr>
          <a:lstStyle/>
          <a:p>
            <a:r>
              <a:rPr lang="en-MY" sz="1800" b="1" dirty="0">
                <a:solidFill>
                  <a:srgbClr val="FFFF00"/>
                </a:solidFill>
                <a:latin typeface="Montserrat" panose="020B0604020202020204" charset="0"/>
              </a:rPr>
              <a:t>Faculty of Cognitive Sciences and Human Development</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C41C9-7CEC-4BEF-8D0F-DF530B2F02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sp>
        <p:nvSpPr>
          <p:cNvPr id="7" name="Title 6">
            <a:extLst>
              <a:ext uri="{FF2B5EF4-FFF2-40B4-BE49-F238E27FC236}">
                <a16:creationId xmlns:a16="http://schemas.microsoft.com/office/drawing/2014/main" id="{CBB3D0EC-1DB5-4F8D-8847-4ED3CC40CA5D}"/>
              </a:ext>
            </a:extLst>
          </p:cNvPr>
          <p:cNvSpPr>
            <a:spLocks noGrp="1"/>
          </p:cNvSpPr>
          <p:nvPr>
            <p:ph type="title"/>
          </p:nvPr>
        </p:nvSpPr>
        <p:spPr>
          <a:xfrm>
            <a:off x="1344150" y="2237700"/>
            <a:ext cx="6455700" cy="668100"/>
          </a:xfrm>
        </p:spPr>
        <p:txBody>
          <a:bodyPr/>
          <a:lstStyle/>
          <a:p>
            <a:pPr algn="ctr"/>
            <a:r>
              <a:rPr lang="en-US" dirty="0">
                <a:solidFill>
                  <a:schemeClr val="accent6">
                    <a:lumMod val="75000"/>
                  </a:schemeClr>
                </a:solidFill>
                <a:latin typeface="Montserrat Light" panose="020B0604020202020204" charset="0"/>
              </a:rPr>
              <a:t>Bachelor of Science with </a:t>
            </a:r>
            <a:r>
              <a:rPr lang="en-US" dirty="0" err="1">
                <a:solidFill>
                  <a:schemeClr val="accent6">
                    <a:lumMod val="75000"/>
                  </a:schemeClr>
                </a:solidFill>
                <a:latin typeface="Montserrat Light" panose="020B0604020202020204" charset="0"/>
              </a:rPr>
              <a:t>Honours</a:t>
            </a:r>
            <a:r>
              <a:rPr lang="en-US" dirty="0">
                <a:solidFill>
                  <a:schemeClr val="accent6">
                    <a:lumMod val="75000"/>
                  </a:schemeClr>
                </a:solidFill>
                <a:latin typeface="Montserrat Light" panose="020B0604020202020204" charset="0"/>
              </a:rPr>
              <a:t> (Cognitive Science)</a:t>
            </a:r>
            <a:endParaRPr lang="en-US" dirty="0">
              <a:solidFill>
                <a:schemeClr val="accent6">
                  <a:lumMod val="75000"/>
                </a:schemeClr>
              </a:solidFill>
            </a:endParaRPr>
          </a:p>
        </p:txBody>
      </p:sp>
    </p:spTree>
    <p:custDataLst>
      <p:tags r:id="rId1"/>
    </p:custDataLst>
    <p:extLst>
      <p:ext uri="{BB962C8B-B14F-4D97-AF65-F5344CB8AC3E}">
        <p14:creationId xmlns:p14="http://schemas.microsoft.com/office/powerpoint/2010/main" val="1398752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BF86-68D7-425D-91DB-8A85616D170E}"/>
              </a:ext>
            </a:extLst>
          </p:cNvPr>
          <p:cNvSpPr>
            <a:spLocks noGrp="1"/>
          </p:cNvSpPr>
          <p:nvPr>
            <p:ph type="title"/>
          </p:nvPr>
        </p:nvSpPr>
        <p:spPr>
          <a:xfrm>
            <a:off x="658924" y="393650"/>
            <a:ext cx="6455700" cy="668100"/>
          </a:xfrm>
        </p:spPr>
        <p:txBody>
          <a:bodyPr/>
          <a:lstStyle/>
          <a:p>
            <a:r>
              <a:rPr lang="en-US" dirty="0" err="1"/>
              <a:t>Bsc</a:t>
            </a:r>
            <a:r>
              <a:rPr lang="en-US" dirty="0"/>
              <a:t>. (Cognitive Science) with honors.</a:t>
            </a:r>
          </a:p>
        </p:txBody>
      </p:sp>
      <p:sp>
        <p:nvSpPr>
          <p:cNvPr id="3" name="Text Placeholder 2">
            <a:extLst>
              <a:ext uri="{FF2B5EF4-FFF2-40B4-BE49-F238E27FC236}">
                <a16:creationId xmlns:a16="http://schemas.microsoft.com/office/drawing/2014/main" id="{745FFC6E-1BED-4AF7-A175-6A0FF55C038C}"/>
              </a:ext>
            </a:extLst>
          </p:cNvPr>
          <p:cNvSpPr>
            <a:spLocks noGrp="1"/>
          </p:cNvSpPr>
          <p:nvPr>
            <p:ph type="body" idx="1"/>
          </p:nvPr>
        </p:nvSpPr>
        <p:spPr>
          <a:xfrm>
            <a:off x="172606" y="977114"/>
            <a:ext cx="5323733" cy="3772736"/>
          </a:xfrm>
        </p:spPr>
        <p:txBody>
          <a:bodyPr/>
          <a:lstStyle/>
          <a:p>
            <a:r>
              <a:rPr lang="en-US" sz="2000" dirty="0"/>
              <a:t>First university in </a:t>
            </a:r>
            <a:r>
              <a:rPr lang="en-US" sz="2000" i="1" dirty="0"/>
              <a:t>South East Asia </a:t>
            </a:r>
            <a:r>
              <a:rPr lang="en-US" sz="2000" dirty="0"/>
              <a:t>to recognize the importance of the studies for understanding the mechanism of the mind</a:t>
            </a:r>
          </a:p>
          <a:p>
            <a:r>
              <a:rPr lang="en-US" sz="2000" dirty="0"/>
              <a:t>It draws from disciplines such as Psychology, Neuroscience, Linguistics, Artificial Intelligence and Philosophy with the central purpose of investigating the nature of mind and intelligence. </a:t>
            </a:r>
          </a:p>
          <a:p>
            <a:endParaRPr lang="en-US" dirty="0"/>
          </a:p>
        </p:txBody>
      </p:sp>
      <p:sp>
        <p:nvSpPr>
          <p:cNvPr id="5" name="Slide Number Placeholder 4">
            <a:extLst>
              <a:ext uri="{FF2B5EF4-FFF2-40B4-BE49-F238E27FC236}">
                <a16:creationId xmlns:a16="http://schemas.microsoft.com/office/drawing/2014/main" id="{8D3FCCE5-AFB6-462E-915E-1F8CFD00BA5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pic>
        <p:nvPicPr>
          <p:cNvPr id="6" name="Picture 2" descr="Image result for south east asia map">
            <a:extLst>
              <a:ext uri="{FF2B5EF4-FFF2-40B4-BE49-F238E27FC236}">
                <a16:creationId xmlns:a16="http://schemas.microsoft.com/office/drawing/2014/main" id="{5F2245EB-DD97-4C8C-B452-D8C4E7217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815" y="1178650"/>
            <a:ext cx="3713539" cy="29877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73432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1"/>
                </a:solidFill>
              </a:rPr>
              <a:t>12</a:t>
            </a:fld>
            <a:endParaRPr>
              <a:solidFill>
                <a:schemeClr val="lt1"/>
              </a:solidFill>
            </a:endParaRPr>
          </a:p>
        </p:txBody>
      </p:sp>
      <p:pic>
        <p:nvPicPr>
          <p:cNvPr id="3" name="Picture 2">
            <a:extLst>
              <a:ext uri="{FF2B5EF4-FFF2-40B4-BE49-F238E27FC236}">
                <a16:creationId xmlns:a16="http://schemas.microsoft.com/office/drawing/2014/main" id="{4F96BB14-17E7-4226-A7C7-F82F20AC59A9}"/>
              </a:ext>
            </a:extLst>
          </p:cNvPr>
          <p:cNvPicPr>
            <a:picLocks noChangeAspect="1"/>
          </p:cNvPicPr>
          <p:nvPr/>
        </p:nvPicPr>
        <p:blipFill>
          <a:blip r:embed="rId4"/>
          <a:stretch>
            <a:fillRect/>
          </a:stretch>
        </p:blipFill>
        <p:spPr>
          <a:xfrm>
            <a:off x="0" y="0"/>
            <a:ext cx="9144000" cy="514350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5"/>
          <p:cNvSpPr txBox="1">
            <a:spLocks noGrp="1"/>
          </p:cNvSpPr>
          <p:nvPr>
            <p:ph type="title"/>
          </p:nvPr>
        </p:nvSpPr>
        <p:spPr>
          <a:xfrm>
            <a:off x="339521" y="0"/>
            <a:ext cx="6455700" cy="668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MY" sz="2000" dirty="0"/>
              <a:t>What is Cognitive Science?</a:t>
            </a:r>
            <a:endParaRPr sz="2000" dirty="0"/>
          </a:p>
        </p:txBody>
      </p:sp>
      <p:sp>
        <p:nvSpPr>
          <p:cNvPr id="634" name="Google Shape;634;p15"/>
          <p:cNvSpPr txBox="1">
            <a:spLocks noGrp="1"/>
          </p:cNvSpPr>
          <p:nvPr>
            <p:ph type="body" idx="1"/>
          </p:nvPr>
        </p:nvSpPr>
        <p:spPr>
          <a:xfrm>
            <a:off x="575741" y="572175"/>
            <a:ext cx="7383300" cy="3999149"/>
          </a:xfrm>
          <a:prstGeom prst="rect">
            <a:avLst/>
          </a:prstGeom>
        </p:spPr>
        <p:txBody>
          <a:bodyPr spcFirstLastPara="1" wrap="square" lIns="91425" tIns="91425" rIns="91425" bIns="91425" anchor="t" anchorCtr="0">
            <a:noAutofit/>
          </a:bodyPr>
          <a:lstStyle/>
          <a:p>
            <a:pPr marL="285750" indent="-285750">
              <a:buClr>
                <a:schemeClr val="dk1"/>
              </a:buClr>
              <a:buSzPts val="1100"/>
              <a:buFont typeface="Wingdings" panose="05000000000000000000" pitchFamily="2" charset="2"/>
              <a:buChar char="Ø"/>
            </a:pPr>
            <a:r>
              <a:rPr lang="en-MY" sz="1600" b="1" dirty="0"/>
              <a:t>Cognitive Science is an interdisciplinary study of mind and intelligence.</a:t>
            </a:r>
          </a:p>
          <a:p>
            <a:pPr marL="285750" indent="-285750">
              <a:buClr>
                <a:schemeClr val="dk1"/>
              </a:buClr>
              <a:buSzPts val="1100"/>
              <a:buFont typeface="Wingdings" panose="05000000000000000000" pitchFamily="2" charset="2"/>
              <a:buChar char="Ø"/>
            </a:pPr>
            <a:r>
              <a:rPr lang="en-MY" sz="1600" b="1" dirty="0"/>
              <a:t>Cognitive Science combines various field, including;</a:t>
            </a:r>
          </a:p>
          <a:p>
            <a:pPr marL="0" indent="0">
              <a:buClr>
                <a:schemeClr val="dk1"/>
              </a:buClr>
              <a:buSzPts val="1100"/>
              <a:buNone/>
            </a:pPr>
            <a:endParaRPr lang="en-MY" sz="1600" b="1" dirty="0"/>
          </a:p>
          <a:p>
            <a:pPr marL="285750" indent="-285750">
              <a:buClr>
                <a:schemeClr val="dk1"/>
              </a:buClr>
              <a:buSzPts val="1100"/>
              <a:buFont typeface="Wingdings" panose="05000000000000000000" pitchFamily="2" charset="2"/>
              <a:buChar char="Ø"/>
            </a:pPr>
            <a:endParaRPr lang="en-MY" sz="1600" b="1" dirty="0"/>
          </a:p>
          <a:p>
            <a:pPr marL="285750" indent="-285750">
              <a:buClr>
                <a:schemeClr val="dk1"/>
              </a:buClr>
              <a:buSzPts val="1100"/>
              <a:buFont typeface="Wingdings" panose="05000000000000000000" pitchFamily="2" charset="2"/>
              <a:buChar char="Ø"/>
            </a:pPr>
            <a:endParaRPr sz="1600" dirty="0"/>
          </a:p>
        </p:txBody>
      </p:sp>
      <p:sp>
        <p:nvSpPr>
          <p:cNvPr id="636" name="Google Shape;63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dirty="0"/>
          </a:p>
        </p:txBody>
      </p:sp>
      <p:graphicFrame>
        <p:nvGraphicFramePr>
          <p:cNvPr id="2" name="Diagram 1">
            <a:extLst>
              <a:ext uri="{FF2B5EF4-FFF2-40B4-BE49-F238E27FC236}">
                <a16:creationId xmlns:a16="http://schemas.microsoft.com/office/drawing/2014/main" id="{4CC8AB16-84B0-4C54-A74F-8B3DA6C0C519}"/>
              </a:ext>
            </a:extLst>
          </p:cNvPr>
          <p:cNvGraphicFramePr/>
          <p:nvPr>
            <p:extLst>
              <p:ext uri="{D42A27DB-BD31-4B8C-83A1-F6EECF244321}">
                <p14:modId xmlns:p14="http://schemas.microsoft.com/office/powerpoint/2010/main" val="1577772288"/>
              </p:ext>
            </p:extLst>
          </p:nvPr>
        </p:nvGraphicFramePr>
        <p:xfrm>
          <a:off x="842532" y="1728374"/>
          <a:ext cx="5770919" cy="31051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22444C1F-ACB4-462B-8C58-D8D3C4B0AA1A}"/>
              </a:ext>
            </a:extLst>
          </p:cNvPr>
          <p:cNvPicPr>
            <a:picLocks noChangeAspect="1"/>
          </p:cNvPicPr>
          <p:nvPr/>
        </p:nvPicPr>
        <p:blipFill>
          <a:blip r:embed="rId9"/>
          <a:stretch>
            <a:fillRect/>
          </a:stretch>
        </p:blipFill>
        <p:spPr>
          <a:xfrm>
            <a:off x="6536966" y="2210326"/>
            <a:ext cx="2488894" cy="2856006"/>
          </a:xfrm>
          <a:prstGeom prst="rect">
            <a:avLst/>
          </a:prstGeom>
        </p:spPr>
      </p:pic>
      <p:pic>
        <p:nvPicPr>
          <p:cNvPr id="8" name="Picture 7">
            <a:extLst>
              <a:ext uri="{FF2B5EF4-FFF2-40B4-BE49-F238E27FC236}">
                <a16:creationId xmlns:a16="http://schemas.microsoft.com/office/drawing/2014/main" id="{D913EF2D-2792-4220-8BD6-382570566043}"/>
              </a:ext>
            </a:extLst>
          </p:cNvPr>
          <p:cNvPicPr>
            <a:picLocks noChangeAspect="1"/>
          </p:cNvPicPr>
          <p:nvPr/>
        </p:nvPicPr>
        <p:blipFill>
          <a:blip r:embed="rId10"/>
          <a:stretch>
            <a:fillRect/>
          </a:stretch>
        </p:blipFill>
        <p:spPr>
          <a:xfrm>
            <a:off x="7616600" y="77167"/>
            <a:ext cx="1409260" cy="669186"/>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C41C9-7CEC-4BEF-8D0F-DF530B2F02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sp>
        <p:nvSpPr>
          <p:cNvPr id="7" name="Title 6">
            <a:extLst>
              <a:ext uri="{FF2B5EF4-FFF2-40B4-BE49-F238E27FC236}">
                <a16:creationId xmlns:a16="http://schemas.microsoft.com/office/drawing/2014/main" id="{CBB3D0EC-1DB5-4F8D-8847-4ED3CC40CA5D}"/>
              </a:ext>
            </a:extLst>
          </p:cNvPr>
          <p:cNvSpPr>
            <a:spLocks noGrp="1"/>
          </p:cNvSpPr>
          <p:nvPr>
            <p:ph type="title"/>
          </p:nvPr>
        </p:nvSpPr>
        <p:spPr>
          <a:xfrm>
            <a:off x="1344150" y="2237700"/>
            <a:ext cx="6455700" cy="668100"/>
          </a:xfrm>
        </p:spPr>
        <p:txBody>
          <a:bodyPr/>
          <a:lstStyle/>
          <a:p>
            <a:pPr algn="ctr"/>
            <a:r>
              <a:rPr lang="en-US" dirty="0">
                <a:solidFill>
                  <a:schemeClr val="accent6">
                    <a:lumMod val="75000"/>
                  </a:schemeClr>
                </a:solidFill>
                <a:latin typeface="Montserrat Light" panose="020B0604020202020204" charset="0"/>
              </a:rPr>
              <a:t>Potential Future Career</a:t>
            </a:r>
            <a:endParaRPr lang="en-US" dirty="0">
              <a:solidFill>
                <a:schemeClr val="accent6">
                  <a:lumMod val="75000"/>
                </a:schemeClr>
              </a:solidFill>
            </a:endParaRPr>
          </a:p>
        </p:txBody>
      </p:sp>
    </p:spTree>
    <p:custDataLst>
      <p:tags r:id="rId1"/>
    </p:custDataLst>
    <p:extLst>
      <p:ext uri="{BB962C8B-B14F-4D97-AF65-F5344CB8AC3E}">
        <p14:creationId xmlns:p14="http://schemas.microsoft.com/office/powerpoint/2010/main" val="1577160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2" name="Google Shape;662;p19"/>
          <p:cNvSpPr txBox="1">
            <a:spLocks noGrp="1"/>
          </p:cNvSpPr>
          <p:nvPr>
            <p:ph type="body" idx="1"/>
          </p:nvPr>
        </p:nvSpPr>
        <p:spPr>
          <a:xfrm>
            <a:off x="118140" y="203115"/>
            <a:ext cx="6455700" cy="4546735"/>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MY" sz="2000" b="1" dirty="0"/>
              <a:t>Graduates from Cognitive Science programme could work as</a:t>
            </a:r>
          </a:p>
          <a:p>
            <a:pPr marL="342900" indent="-342900"/>
            <a:r>
              <a:rPr lang="en-MY" sz="2000" dirty="0"/>
              <a:t>Software designer and developer</a:t>
            </a:r>
          </a:p>
          <a:p>
            <a:pPr marL="342900" indent="-342900"/>
            <a:r>
              <a:rPr lang="en-MY" sz="2000" dirty="0"/>
              <a:t>Software, System or Web interface designer</a:t>
            </a:r>
          </a:p>
          <a:p>
            <a:pPr marL="342900" indent="-342900"/>
            <a:r>
              <a:rPr lang="en-MY" sz="2000" dirty="0"/>
              <a:t>System Analyst</a:t>
            </a:r>
          </a:p>
          <a:p>
            <a:pPr marL="342900" indent="-342900"/>
            <a:r>
              <a:rPr lang="en-MY" sz="2000" dirty="0"/>
              <a:t>Human Factor Personnel</a:t>
            </a:r>
          </a:p>
          <a:p>
            <a:pPr marL="342900" indent="-342900"/>
            <a:r>
              <a:rPr lang="en-MY" sz="2000" dirty="0"/>
              <a:t>Consumer Product Designer</a:t>
            </a:r>
          </a:p>
          <a:p>
            <a:pPr marL="342900" indent="-342900"/>
            <a:r>
              <a:rPr lang="en-MY" sz="2000" dirty="0"/>
              <a:t>Industrial Psychologist</a:t>
            </a:r>
          </a:p>
          <a:p>
            <a:pPr marL="342900" indent="-342900"/>
            <a:r>
              <a:rPr lang="en-MY" sz="2000" dirty="0"/>
              <a:t>Academician/Educator/Tutor</a:t>
            </a:r>
          </a:p>
          <a:p>
            <a:pPr marL="342900" indent="-342900"/>
            <a:r>
              <a:rPr lang="en-MY" sz="2000" dirty="0"/>
              <a:t>Instructional Designer</a:t>
            </a:r>
          </a:p>
          <a:p>
            <a:pPr marL="342900" indent="-342900"/>
            <a:r>
              <a:rPr lang="en-MY" sz="2000" dirty="0"/>
              <a:t>Researcher</a:t>
            </a:r>
            <a:endParaRPr sz="2000" dirty="0"/>
          </a:p>
        </p:txBody>
      </p:sp>
      <p:sp>
        <p:nvSpPr>
          <p:cNvPr id="663" name="Google Shape;66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pic>
        <p:nvPicPr>
          <p:cNvPr id="5" name="Picture 4">
            <a:extLst>
              <a:ext uri="{FF2B5EF4-FFF2-40B4-BE49-F238E27FC236}">
                <a16:creationId xmlns:a16="http://schemas.microsoft.com/office/drawing/2014/main" id="{B2162F1F-2040-435A-B8D0-253B84E7CBCB}"/>
              </a:ext>
            </a:extLst>
          </p:cNvPr>
          <p:cNvPicPr>
            <a:picLocks noChangeAspect="1"/>
          </p:cNvPicPr>
          <p:nvPr/>
        </p:nvPicPr>
        <p:blipFill>
          <a:blip r:embed="rId4"/>
          <a:stretch>
            <a:fillRect/>
          </a:stretch>
        </p:blipFill>
        <p:spPr>
          <a:xfrm>
            <a:off x="7616600" y="77167"/>
            <a:ext cx="1409260" cy="669186"/>
          </a:xfrm>
          <a:prstGeom prst="rect">
            <a:avLst/>
          </a:prstGeom>
        </p:spPr>
      </p:pic>
      <p:pic>
        <p:nvPicPr>
          <p:cNvPr id="8" name="Picture 7">
            <a:extLst>
              <a:ext uri="{FF2B5EF4-FFF2-40B4-BE49-F238E27FC236}">
                <a16:creationId xmlns:a16="http://schemas.microsoft.com/office/drawing/2014/main" id="{30624558-FD97-499B-88F2-77ADF0BB4BA1}"/>
              </a:ext>
            </a:extLst>
          </p:cNvPr>
          <p:cNvPicPr>
            <a:picLocks noChangeAspect="1"/>
          </p:cNvPicPr>
          <p:nvPr/>
        </p:nvPicPr>
        <p:blipFill>
          <a:blip r:embed="rId5"/>
          <a:stretch>
            <a:fillRect/>
          </a:stretch>
        </p:blipFill>
        <p:spPr>
          <a:xfrm>
            <a:off x="3475720" y="2952750"/>
            <a:ext cx="7239000" cy="2190750"/>
          </a:xfrm>
          <a:prstGeom prst="rect">
            <a:avLst/>
          </a:prstGeom>
        </p:spPr>
      </p:pic>
    </p:spTree>
    <p:custDataLst>
      <p:tags r:id="rId1"/>
    </p:custDataLst>
    <p:extLst>
      <p:ext uri="{BB962C8B-B14F-4D97-AF65-F5344CB8AC3E}">
        <p14:creationId xmlns:p14="http://schemas.microsoft.com/office/powerpoint/2010/main" val="799154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2B2F0D-C983-4554-BD34-5AE97E0489C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982FE0E1-BB41-4EED-B643-C86C13967F30}"/>
              </a:ext>
            </a:extLst>
          </p:cNvPr>
          <p:cNvPicPr>
            <a:picLocks noChangeAspect="1"/>
          </p:cNvPicPr>
          <p:nvPr/>
        </p:nvPicPr>
        <p:blipFill>
          <a:blip r:embed="rId2"/>
          <a:stretch>
            <a:fillRect/>
          </a:stretch>
        </p:blipFill>
        <p:spPr>
          <a:xfrm>
            <a:off x="348320" y="172408"/>
            <a:ext cx="5982401" cy="4577443"/>
          </a:xfrm>
          <a:prstGeom prst="rect">
            <a:avLst/>
          </a:prstGeom>
          <a:ln>
            <a:noFill/>
          </a:ln>
          <a:effectLst>
            <a:softEdge rad="112500"/>
          </a:effectLst>
        </p:spPr>
      </p:pic>
      <p:sp>
        <p:nvSpPr>
          <p:cNvPr id="7" name="Rectangle 6">
            <a:extLst>
              <a:ext uri="{FF2B5EF4-FFF2-40B4-BE49-F238E27FC236}">
                <a16:creationId xmlns:a16="http://schemas.microsoft.com/office/drawing/2014/main" id="{D6957FB0-6D6F-4D41-84F3-9A2FF6FD6089}"/>
              </a:ext>
            </a:extLst>
          </p:cNvPr>
          <p:cNvSpPr/>
          <p:nvPr/>
        </p:nvSpPr>
        <p:spPr>
          <a:xfrm>
            <a:off x="252550" y="4724871"/>
            <a:ext cx="8891450" cy="246221"/>
          </a:xfrm>
          <a:prstGeom prst="rect">
            <a:avLst/>
          </a:prstGeom>
        </p:spPr>
        <p:txBody>
          <a:bodyPr wrap="square">
            <a:spAutoFit/>
          </a:bodyPr>
          <a:lstStyle/>
          <a:p>
            <a:r>
              <a:rPr lang="en-US" sz="1000" dirty="0">
                <a:latin typeface="Montserrat Light" panose="020B0604020202020204" charset="0"/>
                <a:hlinkClick r:id="rId3"/>
              </a:rPr>
              <a:t>https://www.studymalaysia.com/education/top-stories/the-fourth-industrial-revolution-ir-4.0-and-what-it-means-for-students-like-you</a:t>
            </a:r>
            <a:endParaRPr lang="en-US" sz="1000" dirty="0">
              <a:latin typeface="Montserrat Light" panose="020B0604020202020204" charset="0"/>
            </a:endParaRPr>
          </a:p>
        </p:txBody>
      </p:sp>
    </p:spTree>
    <p:extLst>
      <p:ext uri="{BB962C8B-B14F-4D97-AF65-F5344CB8AC3E}">
        <p14:creationId xmlns:p14="http://schemas.microsoft.com/office/powerpoint/2010/main" val="173883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6AA49-60B0-4558-88FE-68EABEE95397}"/>
              </a:ext>
            </a:extLst>
          </p:cNvPr>
          <p:cNvSpPr>
            <a:spLocks noGrp="1"/>
          </p:cNvSpPr>
          <p:nvPr>
            <p:ph type="title"/>
          </p:nvPr>
        </p:nvSpPr>
        <p:spPr>
          <a:xfrm>
            <a:off x="1250451" y="101519"/>
            <a:ext cx="6455700" cy="668100"/>
          </a:xfrm>
        </p:spPr>
        <p:txBody>
          <a:bodyPr/>
          <a:lstStyle/>
          <a:p>
            <a:r>
              <a:rPr lang="en-US" dirty="0"/>
              <a:t>Most Popular and high paid Jobs</a:t>
            </a:r>
          </a:p>
        </p:txBody>
      </p:sp>
      <p:sp>
        <p:nvSpPr>
          <p:cNvPr id="4" name="Slide Number Placeholder 3">
            <a:extLst>
              <a:ext uri="{FF2B5EF4-FFF2-40B4-BE49-F238E27FC236}">
                <a16:creationId xmlns:a16="http://schemas.microsoft.com/office/drawing/2014/main" id="{7A78201C-257F-456A-843A-110B43AA972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graphicFrame>
        <p:nvGraphicFramePr>
          <p:cNvPr id="7" name="Chart 6">
            <a:extLst>
              <a:ext uri="{FF2B5EF4-FFF2-40B4-BE49-F238E27FC236}">
                <a16:creationId xmlns:a16="http://schemas.microsoft.com/office/drawing/2014/main" id="{B1A19AB1-79DB-4218-A963-E2C957DB6406}"/>
              </a:ext>
            </a:extLst>
          </p:cNvPr>
          <p:cNvGraphicFramePr/>
          <p:nvPr>
            <p:extLst/>
          </p:nvPr>
        </p:nvGraphicFramePr>
        <p:xfrm>
          <a:off x="1250451" y="845774"/>
          <a:ext cx="6306263" cy="3451951"/>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501D6387-8A55-4020-9023-E66D8BFE1C7B}"/>
              </a:ext>
            </a:extLst>
          </p:cNvPr>
          <p:cNvSpPr/>
          <p:nvPr/>
        </p:nvSpPr>
        <p:spPr>
          <a:xfrm>
            <a:off x="1839432" y="4269726"/>
            <a:ext cx="6054117" cy="830997"/>
          </a:xfrm>
          <a:prstGeom prst="rect">
            <a:avLst/>
          </a:prstGeom>
        </p:spPr>
        <p:txBody>
          <a:bodyPr wrap="square">
            <a:spAutoFit/>
          </a:bodyPr>
          <a:lstStyle/>
          <a:p>
            <a:pPr marL="171450" indent="-171450">
              <a:buFont typeface="Arial" panose="020B0604020202020204" pitchFamily="34" charset="0"/>
              <a:buChar char="•"/>
            </a:pPr>
            <a:r>
              <a:rPr lang="en-US" sz="800" dirty="0">
                <a:solidFill>
                  <a:srgbClr val="212121"/>
                </a:solidFill>
                <a:latin typeface="Montserrat" panose="020B0604020202020204" charset="0"/>
              </a:rPr>
              <a:t>Cognitive Developer</a:t>
            </a:r>
          </a:p>
          <a:p>
            <a:pPr marL="171450" indent="-171450">
              <a:buFont typeface="Arial" panose="020B0604020202020204" pitchFamily="34" charset="0"/>
              <a:buChar char="•"/>
            </a:pPr>
            <a:r>
              <a:rPr lang="en-US" sz="800" dirty="0">
                <a:solidFill>
                  <a:srgbClr val="212121"/>
                </a:solidFill>
                <a:latin typeface="Montserrat" panose="020B0604020202020204" charset="0"/>
                <a:hlinkClick r:id="rId4"/>
              </a:rPr>
              <a:t>https://www.payscale.com/research/US/Job=Cognitive_Software_Engineer/Salary</a:t>
            </a:r>
            <a:endParaRPr lang="en-US" sz="800" dirty="0">
              <a:solidFill>
                <a:srgbClr val="212121"/>
              </a:solidFill>
              <a:latin typeface="Montserrat" panose="020B0604020202020204" charset="0"/>
            </a:endParaRPr>
          </a:p>
          <a:p>
            <a:pPr marL="171450" indent="-171450">
              <a:buFont typeface="Arial" panose="020B0604020202020204" pitchFamily="34" charset="0"/>
              <a:buChar char="•"/>
            </a:pPr>
            <a:r>
              <a:rPr lang="en-US" sz="800" dirty="0">
                <a:solidFill>
                  <a:srgbClr val="212121"/>
                </a:solidFill>
                <a:latin typeface="Montserrat" panose="020B0604020202020204" charset="0"/>
              </a:rPr>
              <a:t>Data Scientist </a:t>
            </a:r>
          </a:p>
          <a:p>
            <a:pPr marL="171450" indent="-171450">
              <a:buFont typeface="Arial" panose="020B0604020202020204" pitchFamily="34" charset="0"/>
              <a:buChar char="•"/>
            </a:pPr>
            <a:r>
              <a:rPr lang="en-US" sz="800" dirty="0">
                <a:solidFill>
                  <a:srgbClr val="212121"/>
                </a:solidFill>
                <a:latin typeface="Montserrat" panose="020B0604020202020204" charset="0"/>
                <a:hlinkClick r:id="rId5"/>
              </a:rPr>
              <a:t>https://www.indeed.com/salaries/Data-Scientist-Salaries</a:t>
            </a:r>
            <a:endParaRPr lang="en-US" sz="800" dirty="0">
              <a:solidFill>
                <a:srgbClr val="212121"/>
              </a:solidFill>
              <a:latin typeface="Montserrat" panose="020B0604020202020204" charset="0"/>
            </a:endParaRPr>
          </a:p>
          <a:p>
            <a:pPr marL="171450" indent="-171450">
              <a:buFont typeface="Arial" panose="020B0604020202020204" pitchFamily="34" charset="0"/>
              <a:buChar char="•"/>
            </a:pPr>
            <a:r>
              <a:rPr lang="en-US" sz="800" dirty="0">
                <a:solidFill>
                  <a:srgbClr val="212121"/>
                </a:solidFill>
                <a:latin typeface="Montserrat" panose="020B0604020202020204" charset="0"/>
              </a:rPr>
              <a:t>machine learning Engineer</a:t>
            </a:r>
          </a:p>
          <a:p>
            <a:pPr marL="171450" indent="-171450">
              <a:buFont typeface="Arial" panose="020B0604020202020204" pitchFamily="34" charset="0"/>
              <a:buChar char="•"/>
            </a:pPr>
            <a:r>
              <a:rPr lang="en-US" sz="800" dirty="0">
                <a:solidFill>
                  <a:srgbClr val="212121"/>
                </a:solidFill>
                <a:latin typeface="Montserrat" panose="020B0604020202020204" charset="0"/>
                <a:hlinkClick r:id="rId6"/>
              </a:rPr>
              <a:t>https://www.indeed.com/salaries/Machine-Learning-Engineer-Salaries</a:t>
            </a:r>
            <a:endParaRPr lang="en-US" sz="800" dirty="0">
              <a:solidFill>
                <a:srgbClr val="212121"/>
              </a:solidFill>
              <a:latin typeface="Montserrat" panose="020B0604020202020204" charset="0"/>
            </a:endParaRPr>
          </a:p>
        </p:txBody>
      </p:sp>
    </p:spTree>
    <p:custDataLst>
      <p:tags r:id="rId1"/>
    </p:custDataLst>
    <p:extLst>
      <p:ext uri="{BB962C8B-B14F-4D97-AF65-F5344CB8AC3E}">
        <p14:creationId xmlns:p14="http://schemas.microsoft.com/office/powerpoint/2010/main" val="3887946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C41C9-7CEC-4BEF-8D0F-DF530B2F02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
        <p:nvSpPr>
          <p:cNvPr id="7" name="Title 6">
            <a:extLst>
              <a:ext uri="{FF2B5EF4-FFF2-40B4-BE49-F238E27FC236}">
                <a16:creationId xmlns:a16="http://schemas.microsoft.com/office/drawing/2014/main" id="{CBB3D0EC-1DB5-4F8D-8847-4ED3CC40CA5D}"/>
              </a:ext>
            </a:extLst>
          </p:cNvPr>
          <p:cNvSpPr>
            <a:spLocks noGrp="1"/>
          </p:cNvSpPr>
          <p:nvPr>
            <p:ph type="title"/>
          </p:nvPr>
        </p:nvSpPr>
        <p:spPr>
          <a:xfrm>
            <a:off x="1344150" y="2237700"/>
            <a:ext cx="6455700" cy="668100"/>
          </a:xfrm>
        </p:spPr>
        <p:txBody>
          <a:bodyPr/>
          <a:lstStyle/>
          <a:p>
            <a:pPr algn="ctr"/>
            <a:r>
              <a:rPr lang="en-US" dirty="0">
                <a:solidFill>
                  <a:schemeClr val="accent6">
                    <a:lumMod val="75000"/>
                  </a:schemeClr>
                </a:solidFill>
                <a:latin typeface="Montserrat Light" panose="020B0604020202020204" charset="0"/>
              </a:rPr>
              <a:t>Cognitive Science Alumni</a:t>
            </a:r>
            <a:endParaRPr lang="en-US" dirty="0">
              <a:solidFill>
                <a:schemeClr val="accent6">
                  <a:lumMod val="75000"/>
                </a:schemeClr>
              </a:solidFill>
            </a:endParaRPr>
          </a:p>
        </p:txBody>
      </p:sp>
    </p:spTree>
    <p:custDataLst>
      <p:tags r:id="rId1"/>
    </p:custDataLst>
    <p:extLst>
      <p:ext uri="{BB962C8B-B14F-4D97-AF65-F5344CB8AC3E}">
        <p14:creationId xmlns:p14="http://schemas.microsoft.com/office/powerpoint/2010/main" val="2992194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2" name="Google Shape;662;p19"/>
          <p:cNvSpPr txBox="1">
            <a:spLocks noGrp="1"/>
          </p:cNvSpPr>
          <p:nvPr>
            <p:ph type="body" idx="1"/>
          </p:nvPr>
        </p:nvSpPr>
        <p:spPr>
          <a:xfrm>
            <a:off x="118140" y="203115"/>
            <a:ext cx="7498460" cy="4546735"/>
          </a:xfrm>
          <a:prstGeom prst="rect">
            <a:avLst/>
          </a:prstGeom>
        </p:spPr>
        <p:txBody>
          <a:bodyPr spcFirstLastPara="1" wrap="square" lIns="91425" tIns="91425" rIns="91425" bIns="91425" anchor="t" anchorCtr="0">
            <a:noAutofit/>
          </a:bodyPr>
          <a:lstStyle/>
          <a:p>
            <a:pPr marL="0" lvl="0" indent="0">
              <a:buNone/>
            </a:pPr>
            <a:r>
              <a:rPr lang="en-US" sz="2000" b="1" dirty="0">
                <a:solidFill>
                  <a:schemeClr val="tx1"/>
                </a:solidFill>
              </a:rPr>
              <a:t>Who’s Who from the Cognitive Science </a:t>
            </a:r>
            <a:r>
              <a:rPr lang="en-US" sz="2000" b="1" dirty="0" err="1">
                <a:solidFill>
                  <a:schemeClr val="tx1"/>
                </a:solidFill>
              </a:rPr>
              <a:t>Programme</a:t>
            </a:r>
            <a:endParaRPr lang="en-MY" sz="2000" b="1" dirty="0"/>
          </a:p>
        </p:txBody>
      </p:sp>
      <p:sp>
        <p:nvSpPr>
          <p:cNvPr id="663" name="Google Shape;66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19</a:t>
            </a:fld>
            <a:endParaRPr/>
          </a:p>
        </p:txBody>
      </p:sp>
      <p:pic>
        <p:nvPicPr>
          <p:cNvPr id="5" name="Picture 4">
            <a:extLst>
              <a:ext uri="{FF2B5EF4-FFF2-40B4-BE49-F238E27FC236}">
                <a16:creationId xmlns:a16="http://schemas.microsoft.com/office/drawing/2014/main" id="{B2162F1F-2040-435A-B8D0-253B84E7CBCB}"/>
              </a:ext>
            </a:extLst>
          </p:cNvPr>
          <p:cNvPicPr>
            <a:picLocks noChangeAspect="1"/>
          </p:cNvPicPr>
          <p:nvPr/>
        </p:nvPicPr>
        <p:blipFill>
          <a:blip r:embed="rId4"/>
          <a:stretch>
            <a:fillRect/>
          </a:stretch>
        </p:blipFill>
        <p:spPr>
          <a:xfrm>
            <a:off x="7616600" y="77167"/>
            <a:ext cx="1409260" cy="669186"/>
          </a:xfrm>
          <a:prstGeom prst="rect">
            <a:avLst/>
          </a:prstGeom>
        </p:spPr>
      </p:pic>
      <p:grpSp>
        <p:nvGrpSpPr>
          <p:cNvPr id="13" name="Group 12">
            <a:extLst>
              <a:ext uri="{FF2B5EF4-FFF2-40B4-BE49-F238E27FC236}">
                <a16:creationId xmlns:a16="http://schemas.microsoft.com/office/drawing/2014/main" id="{806C67DE-51E1-40B2-B18D-778D73313FB8}"/>
              </a:ext>
            </a:extLst>
          </p:cNvPr>
          <p:cNvGrpSpPr/>
          <p:nvPr/>
        </p:nvGrpSpPr>
        <p:grpSpPr>
          <a:xfrm>
            <a:off x="1006484" y="752119"/>
            <a:ext cx="6610116" cy="3997731"/>
            <a:chOff x="896745" y="478135"/>
            <a:chExt cx="6610116" cy="3997731"/>
          </a:xfrm>
        </p:grpSpPr>
        <p:pic>
          <p:nvPicPr>
            <p:cNvPr id="15" name="Picture 14">
              <a:extLst>
                <a:ext uri="{FF2B5EF4-FFF2-40B4-BE49-F238E27FC236}">
                  <a16:creationId xmlns:a16="http://schemas.microsoft.com/office/drawing/2014/main" id="{21714161-2AF4-4A52-BFAE-B5CA5E5BC12D}"/>
                </a:ext>
              </a:extLst>
            </p:cNvPr>
            <p:cNvPicPr>
              <a:picLocks noChangeAspect="1"/>
            </p:cNvPicPr>
            <p:nvPr/>
          </p:nvPicPr>
          <p:blipFill rotWithShape="1">
            <a:blip r:embed="rId5"/>
            <a:srcRect r="1" b="20044"/>
            <a:stretch/>
          </p:blipFill>
          <p:spPr>
            <a:xfrm>
              <a:off x="4858878" y="511700"/>
              <a:ext cx="1807483" cy="1177844"/>
            </a:xfrm>
            <a:prstGeom prst="rect">
              <a:avLst/>
            </a:prstGeom>
            <a:ln>
              <a:noFill/>
            </a:ln>
            <a:effectLst>
              <a:softEdge rad="112500"/>
            </a:effectLst>
          </p:spPr>
        </p:pic>
        <p:pic>
          <p:nvPicPr>
            <p:cNvPr id="16" name="Picture 15">
              <a:extLst>
                <a:ext uri="{FF2B5EF4-FFF2-40B4-BE49-F238E27FC236}">
                  <a16:creationId xmlns:a16="http://schemas.microsoft.com/office/drawing/2014/main" id="{CA92C312-3669-4DF1-8CF6-92F76F875303}"/>
                </a:ext>
              </a:extLst>
            </p:cNvPr>
            <p:cNvPicPr>
              <a:picLocks noChangeAspect="1"/>
            </p:cNvPicPr>
            <p:nvPr/>
          </p:nvPicPr>
          <p:blipFill rotWithShape="1">
            <a:blip r:embed="rId6"/>
            <a:srcRect t="2944" r="3" b="23322"/>
            <a:stretch/>
          </p:blipFill>
          <p:spPr>
            <a:xfrm>
              <a:off x="1665603" y="478135"/>
              <a:ext cx="1971951" cy="1555123"/>
            </a:xfrm>
            <a:prstGeom prst="rect">
              <a:avLst/>
            </a:prstGeom>
            <a:ln>
              <a:noFill/>
            </a:ln>
            <a:effectLst>
              <a:softEdge rad="112500"/>
            </a:effectLst>
          </p:spPr>
        </p:pic>
        <p:pic>
          <p:nvPicPr>
            <p:cNvPr id="17" name="Picture 16">
              <a:extLst>
                <a:ext uri="{FF2B5EF4-FFF2-40B4-BE49-F238E27FC236}">
                  <a16:creationId xmlns:a16="http://schemas.microsoft.com/office/drawing/2014/main" id="{4A4DA95D-742D-43F7-B69A-6EE6527B2AEA}"/>
                </a:ext>
              </a:extLst>
            </p:cNvPr>
            <p:cNvPicPr>
              <a:picLocks noChangeAspect="1"/>
            </p:cNvPicPr>
            <p:nvPr/>
          </p:nvPicPr>
          <p:blipFill rotWithShape="1">
            <a:blip r:embed="rId7"/>
            <a:srcRect t="11471" r="2" b="43918"/>
            <a:stretch/>
          </p:blipFill>
          <p:spPr>
            <a:xfrm>
              <a:off x="5686908" y="515238"/>
              <a:ext cx="1789223" cy="1406831"/>
            </a:xfrm>
            <a:prstGeom prst="rect">
              <a:avLst/>
            </a:prstGeom>
            <a:ln>
              <a:noFill/>
            </a:ln>
            <a:effectLst>
              <a:softEdge rad="112500"/>
            </a:effectLst>
          </p:spPr>
        </p:pic>
        <p:pic>
          <p:nvPicPr>
            <p:cNvPr id="18" name="Picture 17">
              <a:extLst>
                <a:ext uri="{FF2B5EF4-FFF2-40B4-BE49-F238E27FC236}">
                  <a16:creationId xmlns:a16="http://schemas.microsoft.com/office/drawing/2014/main" id="{FF773118-DF5B-445E-A0A0-DD7F06CD3788}"/>
                </a:ext>
              </a:extLst>
            </p:cNvPr>
            <p:cNvPicPr>
              <a:picLocks noChangeAspect="1"/>
            </p:cNvPicPr>
            <p:nvPr/>
          </p:nvPicPr>
          <p:blipFill rotWithShape="1">
            <a:blip r:embed="rId8"/>
            <a:srcRect r="1" b="26751"/>
            <a:stretch/>
          </p:blipFill>
          <p:spPr>
            <a:xfrm>
              <a:off x="5718685" y="2675478"/>
              <a:ext cx="1788176" cy="1788176"/>
            </a:xfrm>
            <a:prstGeom prst="rect">
              <a:avLst/>
            </a:prstGeom>
            <a:ln>
              <a:noFill/>
            </a:ln>
            <a:effectLst>
              <a:softEdge rad="112500"/>
            </a:effectLst>
          </p:spPr>
        </p:pic>
        <p:pic>
          <p:nvPicPr>
            <p:cNvPr id="19" name="Picture 18">
              <a:extLst>
                <a:ext uri="{FF2B5EF4-FFF2-40B4-BE49-F238E27FC236}">
                  <a16:creationId xmlns:a16="http://schemas.microsoft.com/office/drawing/2014/main" id="{BF8CD9DB-6E7F-4778-857B-901D03373FF1}"/>
                </a:ext>
              </a:extLst>
            </p:cNvPr>
            <p:cNvPicPr>
              <a:picLocks noChangeAspect="1"/>
            </p:cNvPicPr>
            <p:nvPr/>
          </p:nvPicPr>
          <p:blipFill rotWithShape="1">
            <a:blip r:embed="rId9"/>
            <a:srcRect t="2000" r="-8" b="-8"/>
            <a:stretch/>
          </p:blipFill>
          <p:spPr>
            <a:xfrm>
              <a:off x="4679392" y="1471238"/>
              <a:ext cx="1746935" cy="1746935"/>
            </a:xfrm>
            <a:prstGeom prst="rect">
              <a:avLst/>
            </a:prstGeom>
            <a:ln>
              <a:noFill/>
            </a:ln>
            <a:effectLst>
              <a:softEdge rad="112500"/>
            </a:effectLst>
          </p:spPr>
        </p:pic>
        <p:pic>
          <p:nvPicPr>
            <p:cNvPr id="20" name="Picture 19">
              <a:extLst>
                <a:ext uri="{FF2B5EF4-FFF2-40B4-BE49-F238E27FC236}">
                  <a16:creationId xmlns:a16="http://schemas.microsoft.com/office/drawing/2014/main" id="{9909D971-2A81-4354-ABEA-0F9747602ECB}"/>
                </a:ext>
              </a:extLst>
            </p:cNvPr>
            <p:cNvPicPr>
              <a:picLocks noChangeAspect="1"/>
            </p:cNvPicPr>
            <p:nvPr/>
          </p:nvPicPr>
          <p:blipFill>
            <a:blip r:embed="rId10"/>
            <a:stretch>
              <a:fillRect/>
            </a:stretch>
          </p:blipFill>
          <p:spPr>
            <a:xfrm>
              <a:off x="897726" y="524521"/>
              <a:ext cx="1477750" cy="1606250"/>
            </a:xfrm>
            <a:prstGeom prst="rect">
              <a:avLst/>
            </a:prstGeom>
            <a:ln>
              <a:noFill/>
            </a:ln>
            <a:effectLst>
              <a:softEdge rad="112500"/>
            </a:effectLst>
          </p:spPr>
        </p:pic>
        <p:pic>
          <p:nvPicPr>
            <p:cNvPr id="21" name="Picture 20">
              <a:extLst>
                <a:ext uri="{FF2B5EF4-FFF2-40B4-BE49-F238E27FC236}">
                  <a16:creationId xmlns:a16="http://schemas.microsoft.com/office/drawing/2014/main" id="{A68FC993-0468-4548-971E-B4B8D45D5856}"/>
                </a:ext>
              </a:extLst>
            </p:cNvPr>
            <p:cNvPicPr>
              <a:picLocks noChangeAspect="1"/>
            </p:cNvPicPr>
            <p:nvPr/>
          </p:nvPicPr>
          <p:blipFill>
            <a:blip r:embed="rId11"/>
            <a:stretch>
              <a:fillRect/>
            </a:stretch>
          </p:blipFill>
          <p:spPr>
            <a:xfrm>
              <a:off x="4647404" y="3048528"/>
              <a:ext cx="1527035" cy="1374331"/>
            </a:xfrm>
            <a:prstGeom prst="rect">
              <a:avLst/>
            </a:prstGeom>
            <a:ln>
              <a:noFill/>
            </a:ln>
            <a:effectLst>
              <a:softEdge rad="112500"/>
            </a:effectLst>
          </p:spPr>
        </p:pic>
        <p:pic>
          <p:nvPicPr>
            <p:cNvPr id="22" name="Picture 21" descr="A person wearing a hat&#10;&#10;Description generated with very high confidence">
              <a:extLst>
                <a:ext uri="{FF2B5EF4-FFF2-40B4-BE49-F238E27FC236}">
                  <a16:creationId xmlns:a16="http://schemas.microsoft.com/office/drawing/2014/main" id="{3CD39309-C0C9-4D63-92A7-6A91CE9054C2}"/>
                </a:ext>
              </a:extLst>
            </p:cNvPr>
            <p:cNvPicPr>
              <a:picLocks noChangeAspect="1"/>
            </p:cNvPicPr>
            <p:nvPr/>
          </p:nvPicPr>
          <p:blipFill>
            <a:blip r:embed="rId12"/>
            <a:stretch>
              <a:fillRect/>
            </a:stretch>
          </p:blipFill>
          <p:spPr>
            <a:xfrm>
              <a:off x="932919" y="1833999"/>
              <a:ext cx="1816595" cy="1778687"/>
            </a:xfrm>
            <a:prstGeom prst="rect">
              <a:avLst/>
            </a:prstGeom>
            <a:ln>
              <a:noFill/>
            </a:ln>
            <a:effectLst>
              <a:softEdge rad="112500"/>
            </a:effectLst>
          </p:spPr>
        </p:pic>
        <p:pic>
          <p:nvPicPr>
            <p:cNvPr id="23" name="Picture 2" descr="https://scontent.fkul6-1.fna.fbcdn.net/v/t1.15752-9/41458884_1370851699713147_876969868723748864_n.jpg?_nc_cat=0&amp;_nc_eui2=AeHYqsIsMnp1aPpdRXMCLewPXd5OTgbJxnbCyu97Vt_kSO-gHLBQDAY1lzeQ7aIj1zug6wB8-R-ODWOSHDtFebUw7cThw9OA5WxeMlZTOCgOng&amp;oh=ec290f68e7c8ad08cbea76377b1ad092&amp;oe=5C1E769F">
              <a:extLst>
                <a:ext uri="{FF2B5EF4-FFF2-40B4-BE49-F238E27FC236}">
                  <a16:creationId xmlns:a16="http://schemas.microsoft.com/office/drawing/2014/main" id="{A7BDEBB4-6D8F-45D7-AC3D-8C5A77BC243A}"/>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3508321" y="2945236"/>
              <a:ext cx="1530630" cy="15306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6891994-6476-4B6B-AE4F-23B75BB2296A}"/>
                </a:ext>
              </a:extLst>
            </p:cNvPr>
            <p:cNvPicPr>
              <a:picLocks noChangeAspect="1"/>
            </p:cNvPicPr>
            <p:nvPr/>
          </p:nvPicPr>
          <p:blipFill>
            <a:blip r:embed="rId14"/>
            <a:stretch>
              <a:fillRect/>
            </a:stretch>
          </p:blipFill>
          <p:spPr>
            <a:xfrm>
              <a:off x="896745" y="2812166"/>
              <a:ext cx="1590559" cy="1610693"/>
            </a:xfrm>
            <a:prstGeom prst="rect">
              <a:avLst/>
            </a:prstGeom>
            <a:ln>
              <a:noFill/>
            </a:ln>
            <a:effectLst>
              <a:softEdge rad="112500"/>
            </a:effectLst>
          </p:spPr>
        </p:pic>
        <p:pic>
          <p:nvPicPr>
            <p:cNvPr id="25" name="Picture 24">
              <a:extLst>
                <a:ext uri="{FF2B5EF4-FFF2-40B4-BE49-F238E27FC236}">
                  <a16:creationId xmlns:a16="http://schemas.microsoft.com/office/drawing/2014/main" id="{0CFE7D40-8AD0-4E04-8433-F911B4F53491}"/>
                </a:ext>
              </a:extLst>
            </p:cNvPr>
            <p:cNvPicPr>
              <a:picLocks noChangeAspect="1"/>
            </p:cNvPicPr>
            <p:nvPr/>
          </p:nvPicPr>
          <p:blipFill>
            <a:blip r:embed="rId15"/>
            <a:stretch>
              <a:fillRect/>
            </a:stretch>
          </p:blipFill>
          <p:spPr>
            <a:xfrm>
              <a:off x="2279277" y="2833033"/>
              <a:ext cx="1606162" cy="1630621"/>
            </a:xfrm>
            <a:prstGeom prst="rect">
              <a:avLst/>
            </a:prstGeom>
            <a:ln>
              <a:noFill/>
            </a:ln>
            <a:effectLst>
              <a:softEdge rad="112500"/>
            </a:effectLst>
          </p:spPr>
        </p:pic>
        <p:pic>
          <p:nvPicPr>
            <p:cNvPr id="26" name="Picture 25">
              <a:extLst>
                <a:ext uri="{FF2B5EF4-FFF2-40B4-BE49-F238E27FC236}">
                  <a16:creationId xmlns:a16="http://schemas.microsoft.com/office/drawing/2014/main" id="{842E3AAD-1A4D-4C72-A115-596CE7EA3BB9}"/>
                </a:ext>
              </a:extLst>
            </p:cNvPr>
            <p:cNvPicPr>
              <a:picLocks noChangeAspect="1"/>
            </p:cNvPicPr>
            <p:nvPr/>
          </p:nvPicPr>
          <p:blipFill rotWithShape="1">
            <a:blip r:embed="rId16"/>
            <a:srcRect r="5" b="9255"/>
            <a:stretch/>
          </p:blipFill>
          <p:spPr>
            <a:xfrm>
              <a:off x="5936668" y="1689463"/>
              <a:ext cx="1541729" cy="1533952"/>
            </a:xfrm>
            <a:prstGeom prst="rect">
              <a:avLst/>
            </a:prstGeom>
            <a:ln>
              <a:noFill/>
            </a:ln>
            <a:effectLst>
              <a:softEdge rad="112500"/>
            </a:effectLst>
          </p:spPr>
        </p:pic>
        <p:pic>
          <p:nvPicPr>
            <p:cNvPr id="27" name="Picture 26">
              <a:extLst>
                <a:ext uri="{FF2B5EF4-FFF2-40B4-BE49-F238E27FC236}">
                  <a16:creationId xmlns:a16="http://schemas.microsoft.com/office/drawing/2014/main" id="{7D29AAFC-265D-4CE4-93CE-E6EE8A2EA9ED}"/>
                </a:ext>
              </a:extLst>
            </p:cNvPr>
            <p:cNvPicPr>
              <a:picLocks noChangeAspect="1"/>
            </p:cNvPicPr>
            <p:nvPr/>
          </p:nvPicPr>
          <p:blipFill rotWithShape="1">
            <a:blip r:embed="rId17"/>
            <a:srcRect t="17000" r="1" b="3044"/>
            <a:stretch/>
          </p:blipFill>
          <p:spPr>
            <a:xfrm>
              <a:off x="2159804" y="1731242"/>
              <a:ext cx="1918875" cy="1250432"/>
            </a:xfrm>
            <a:prstGeom prst="rect">
              <a:avLst/>
            </a:prstGeom>
            <a:ln>
              <a:noFill/>
            </a:ln>
            <a:effectLst>
              <a:softEdge rad="112500"/>
            </a:effectLst>
          </p:spPr>
        </p:pic>
        <p:pic>
          <p:nvPicPr>
            <p:cNvPr id="28" name="Picture 27">
              <a:extLst>
                <a:ext uri="{FF2B5EF4-FFF2-40B4-BE49-F238E27FC236}">
                  <a16:creationId xmlns:a16="http://schemas.microsoft.com/office/drawing/2014/main" id="{072D85A0-EBE0-49CC-B7B4-5EB867B8817C}"/>
                </a:ext>
              </a:extLst>
            </p:cNvPr>
            <p:cNvPicPr>
              <a:picLocks noChangeAspect="1"/>
            </p:cNvPicPr>
            <p:nvPr/>
          </p:nvPicPr>
          <p:blipFill rotWithShape="1">
            <a:blip r:embed="rId18"/>
            <a:srcRect r="-2" b="5749"/>
            <a:stretch/>
          </p:blipFill>
          <p:spPr>
            <a:xfrm>
              <a:off x="3412116" y="1619794"/>
              <a:ext cx="1850963" cy="1850963"/>
            </a:xfrm>
            <a:prstGeom prst="rect">
              <a:avLst/>
            </a:prstGeom>
            <a:ln>
              <a:noFill/>
            </a:ln>
            <a:effectLst>
              <a:softEdge rad="112500"/>
            </a:effectLst>
          </p:spPr>
        </p:pic>
        <p:pic>
          <p:nvPicPr>
            <p:cNvPr id="29" name="Picture 28">
              <a:extLst>
                <a:ext uri="{FF2B5EF4-FFF2-40B4-BE49-F238E27FC236}">
                  <a16:creationId xmlns:a16="http://schemas.microsoft.com/office/drawing/2014/main" id="{554C09F7-023D-4F0D-90BB-6E790DCDE6EF}"/>
                </a:ext>
              </a:extLst>
            </p:cNvPr>
            <p:cNvPicPr>
              <a:picLocks noChangeAspect="1"/>
            </p:cNvPicPr>
            <p:nvPr/>
          </p:nvPicPr>
          <p:blipFill rotWithShape="1">
            <a:blip r:embed="rId19"/>
            <a:srcRect r="2" b="38911"/>
            <a:stretch/>
          </p:blipFill>
          <p:spPr>
            <a:xfrm>
              <a:off x="3342712" y="512995"/>
              <a:ext cx="1733534" cy="1303410"/>
            </a:xfrm>
            <a:prstGeom prst="rect">
              <a:avLst/>
            </a:prstGeom>
            <a:ln>
              <a:noFill/>
            </a:ln>
            <a:effectLst>
              <a:softEdge rad="112500"/>
            </a:effectLst>
          </p:spPr>
        </p:pic>
      </p:grpSp>
    </p:spTree>
    <p:custDataLst>
      <p:tags r:id="rId1"/>
    </p:custDataLst>
    <p:extLst>
      <p:ext uri="{BB962C8B-B14F-4D97-AF65-F5344CB8AC3E}">
        <p14:creationId xmlns:p14="http://schemas.microsoft.com/office/powerpoint/2010/main" val="285714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AAFF115-E3B7-4F91-8F30-F0CF79D7C0F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a:t>
            </a:fld>
            <a:endParaRPr lang="en"/>
          </a:p>
        </p:txBody>
      </p:sp>
      <p:sp>
        <p:nvSpPr>
          <p:cNvPr id="3" name="Title 2">
            <a:extLst>
              <a:ext uri="{FF2B5EF4-FFF2-40B4-BE49-F238E27FC236}">
                <a16:creationId xmlns:a16="http://schemas.microsoft.com/office/drawing/2014/main" id="{AB03BD19-35F9-471F-86C9-ABD335E8E5F3}"/>
              </a:ext>
            </a:extLst>
          </p:cNvPr>
          <p:cNvSpPr>
            <a:spLocks noGrp="1"/>
          </p:cNvSpPr>
          <p:nvPr>
            <p:ph type="title"/>
          </p:nvPr>
        </p:nvSpPr>
        <p:spPr>
          <a:xfrm>
            <a:off x="1213521" y="861887"/>
            <a:ext cx="6455700" cy="668100"/>
          </a:xfrm>
        </p:spPr>
        <p:txBody>
          <a:bodyPr/>
          <a:lstStyle/>
          <a:p>
            <a:r>
              <a:rPr lang="en-US" sz="2800" dirty="0"/>
              <a:t>Presentation Checklists</a:t>
            </a:r>
          </a:p>
        </p:txBody>
      </p:sp>
      <p:sp>
        <p:nvSpPr>
          <p:cNvPr id="4" name="TextBox 3">
            <a:extLst>
              <a:ext uri="{FF2B5EF4-FFF2-40B4-BE49-F238E27FC236}">
                <a16:creationId xmlns:a16="http://schemas.microsoft.com/office/drawing/2014/main" id="{2004B1EE-A46A-440B-B23F-F2812730ACE3}"/>
              </a:ext>
            </a:extLst>
          </p:cNvPr>
          <p:cNvSpPr txBox="1"/>
          <p:nvPr/>
        </p:nvSpPr>
        <p:spPr>
          <a:xfrm>
            <a:off x="1213521" y="1714832"/>
            <a:ext cx="5788170" cy="2246769"/>
          </a:xfrm>
          <a:prstGeom prst="rect">
            <a:avLst/>
          </a:prstGeom>
          <a:noFill/>
        </p:spPr>
        <p:txBody>
          <a:bodyPr wrap="square" rtlCol="0">
            <a:spAutoFit/>
          </a:bodyPr>
          <a:lstStyle/>
          <a:p>
            <a:pPr marL="342900" indent="-342900">
              <a:buFont typeface="+mj-lt"/>
              <a:buAutoNum type="arabicPeriod"/>
            </a:pPr>
            <a:r>
              <a:rPr lang="en-US" sz="2000" dirty="0">
                <a:latin typeface="Montserrat Light" panose="020B0604020202020204" charset="0"/>
              </a:rPr>
              <a:t>CS Academic Staffs</a:t>
            </a:r>
          </a:p>
          <a:p>
            <a:pPr marL="342900" indent="-342900">
              <a:buFont typeface="+mj-lt"/>
              <a:buAutoNum type="arabicPeriod"/>
            </a:pPr>
            <a:r>
              <a:rPr lang="en-US" sz="2000" dirty="0">
                <a:latin typeface="Montserrat Light" panose="020B0604020202020204" charset="0"/>
              </a:rPr>
              <a:t>CS Students</a:t>
            </a:r>
          </a:p>
          <a:p>
            <a:pPr marL="342900" indent="-342900">
              <a:buFont typeface="+mj-lt"/>
              <a:buAutoNum type="arabicPeriod"/>
            </a:pPr>
            <a:r>
              <a:rPr lang="en-US" sz="2000" dirty="0">
                <a:latin typeface="Montserrat Light" panose="020B0604020202020204" charset="0"/>
              </a:rPr>
              <a:t>Bachelor of Science with </a:t>
            </a:r>
            <a:r>
              <a:rPr lang="en-US" sz="2000" dirty="0" err="1">
                <a:latin typeface="Montserrat Light" panose="020B0604020202020204" charset="0"/>
              </a:rPr>
              <a:t>Honours</a:t>
            </a:r>
            <a:r>
              <a:rPr lang="en-US" sz="2000" dirty="0">
                <a:latin typeface="Montserrat Light" panose="020B0604020202020204" charset="0"/>
              </a:rPr>
              <a:t> (Cognitive Science)</a:t>
            </a:r>
          </a:p>
          <a:p>
            <a:pPr marL="342900" indent="-342900">
              <a:buFont typeface="+mj-lt"/>
              <a:buAutoNum type="arabicPeriod"/>
            </a:pPr>
            <a:r>
              <a:rPr lang="en-US" sz="2000" dirty="0">
                <a:latin typeface="Montserrat Light" panose="020B0604020202020204" charset="0"/>
              </a:rPr>
              <a:t>Future Career</a:t>
            </a:r>
          </a:p>
          <a:p>
            <a:pPr marL="342900" indent="-342900">
              <a:buFont typeface="+mj-lt"/>
              <a:buAutoNum type="arabicPeriod"/>
            </a:pPr>
            <a:endParaRPr lang="en-US" sz="2000" dirty="0">
              <a:latin typeface="Montserrat Light" panose="020B0604020202020204" charset="0"/>
            </a:endParaRPr>
          </a:p>
          <a:p>
            <a:pPr marL="342900" indent="-342900">
              <a:buFont typeface="+mj-lt"/>
              <a:buAutoNum type="arabicPeriod"/>
            </a:pPr>
            <a:endParaRPr lang="en-US" sz="2000" dirty="0">
              <a:latin typeface="Montserrat Light" panose="020B0604020202020204" charset="0"/>
            </a:endParaRPr>
          </a:p>
        </p:txBody>
      </p:sp>
      <p:pic>
        <p:nvPicPr>
          <p:cNvPr id="1026" name="Picture 2" descr="Image result for checklist">
            <a:extLst>
              <a:ext uri="{FF2B5EF4-FFF2-40B4-BE49-F238E27FC236}">
                <a16:creationId xmlns:a16="http://schemas.microsoft.com/office/drawing/2014/main" id="{44F9CED2-5DBF-45D5-9670-2113911BE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4232" y="2743462"/>
            <a:ext cx="2118979" cy="14071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7734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C41C9-7CEC-4BEF-8D0F-DF530B2F02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sp>
        <p:nvSpPr>
          <p:cNvPr id="7" name="Title 6">
            <a:extLst>
              <a:ext uri="{FF2B5EF4-FFF2-40B4-BE49-F238E27FC236}">
                <a16:creationId xmlns:a16="http://schemas.microsoft.com/office/drawing/2014/main" id="{CBB3D0EC-1DB5-4F8D-8847-4ED3CC40CA5D}"/>
              </a:ext>
            </a:extLst>
          </p:cNvPr>
          <p:cNvSpPr>
            <a:spLocks noGrp="1"/>
          </p:cNvSpPr>
          <p:nvPr>
            <p:ph type="title"/>
          </p:nvPr>
        </p:nvSpPr>
        <p:spPr>
          <a:xfrm>
            <a:off x="1344150" y="2128784"/>
            <a:ext cx="6455700" cy="885931"/>
          </a:xfrm>
        </p:spPr>
        <p:txBody>
          <a:bodyPr/>
          <a:lstStyle/>
          <a:p>
            <a:pPr algn="ctr"/>
            <a:r>
              <a:rPr lang="en-US" dirty="0">
                <a:solidFill>
                  <a:schemeClr val="accent6">
                    <a:lumMod val="75000"/>
                  </a:schemeClr>
                </a:solidFill>
                <a:latin typeface="Montserrat Light" panose="020B0604020202020204" charset="0"/>
              </a:rPr>
              <a:t>Cognitive Science Entry Requirements</a:t>
            </a:r>
            <a:endParaRPr lang="en-US" dirty="0">
              <a:solidFill>
                <a:schemeClr val="accent6">
                  <a:lumMod val="75000"/>
                </a:schemeClr>
              </a:solidFill>
            </a:endParaRPr>
          </a:p>
        </p:txBody>
      </p:sp>
    </p:spTree>
    <p:custDataLst>
      <p:tags r:id="rId1"/>
    </p:custDataLst>
    <p:extLst>
      <p:ext uri="{BB962C8B-B14F-4D97-AF65-F5344CB8AC3E}">
        <p14:creationId xmlns:p14="http://schemas.microsoft.com/office/powerpoint/2010/main" val="1050488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FF879B4-A948-4431-8FD3-BC058ECD340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pic>
        <p:nvPicPr>
          <p:cNvPr id="6" name="Picture 5">
            <a:extLst>
              <a:ext uri="{FF2B5EF4-FFF2-40B4-BE49-F238E27FC236}">
                <a16:creationId xmlns:a16="http://schemas.microsoft.com/office/drawing/2014/main" id="{EC6C9F68-924B-417B-9256-A356AB6B74DE}"/>
              </a:ext>
            </a:extLst>
          </p:cNvPr>
          <p:cNvPicPr>
            <a:picLocks noChangeAspect="1"/>
          </p:cNvPicPr>
          <p:nvPr/>
        </p:nvPicPr>
        <p:blipFill>
          <a:blip r:embed="rId2"/>
          <a:stretch>
            <a:fillRect/>
          </a:stretch>
        </p:blipFill>
        <p:spPr>
          <a:xfrm>
            <a:off x="653143" y="310604"/>
            <a:ext cx="6505562" cy="4212825"/>
          </a:xfrm>
          <a:prstGeom prst="rect">
            <a:avLst/>
          </a:prstGeom>
          <a:ln>
            <a:noFill/>
          </a:ln>
          <a:effectLst>
            <a:softEdge rad="112500"/>
          </a:effectLst>
        </p:spPr>
      </p:pic>
      <p:sp>
        <p:nvSpPr>
          <p:cNvPr id="7" name="Rectangle 6">
            <a:extLst>
              <a:ext uri="{FF2B5EF4-FFF2-40B4-BE49-F238E27FC236}">
                <a16:creationId xmlns:a16="http://schemas.microsoft.com/office/drawing/2014/main" id="{5E4DEFEB-E5FF-4856-8760-0E2FC4A9FCE6}"/>
              </a:ext>
            </a:extLst>
          </p:cNvPr>
          <p:cNvSpPr/>
          <p:nvPr/>
        </p:nvSpPr>
        <p:spPr>
          <a:xfrm>
            <a:off x="653143" y="4638874"/>
            <a:ext cx="7541622" cy="276999"/>
          </a:xfrm>
          <a:prstGeom prst="rect">
            <a:avLst/>
          </a:prstGeom>
        </p:spPr>
        <p:txBody>
          <a:bodyPr wrap="square">
            <a:spAutoFit/>
          </a:bodyPr>
          <a:lstStyle/>
          <a:p>
            <a:r>
              <a:rPr lang="en-US" sz="1200" dirty="0">
                <a:latin typeface="Montserrat Light" panose="020B0604020202020204" charset="0"/>
                <a:hlinkClick r:id="rId3"/>
              </a:rPr>
              <a:t>http://www.unimas.my/ws24-bachelor-of-science-with-honours-cognitive-science</a:t>
            </a:r>
            <a:endParaRPr lang="en-US" sz="1200" dirty="0">
              <a:latin typeface="Montserrat Light" panose="020B0604020202020204" charset="0"/>
            </a:endParaRPr>
          </a:p>
        </p:txBody>
      </p:sp>
    </p:spTree>
    <p:extLst>
      <p:ext uri="{BB962C8B-B14F-4D97-AF65-F5344CB8AC3E}">
        <p14:creationId xmlns:p14="http://schemas.microsoft.com/office/powerpoint/2010/main" val="3694666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C41C9-7CEC-4BEF-8D0F-DF530B2F02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a:p>
        </p:txBody>
      </p:sp>
      <p:sp>
        <p:nvSpPr>
          <p:cNvPr id="7" name="Title 6">
            <a:extLst>
              <a:ext uri="{FF2B5EF4-FFF2-40B4-BE49-F238E27FC236}">
                <a16:creationId xmlns:a16="http://schemas.microsoft.com/office/drawing/2014/main" id="{CBB3D0EC-1DB5-4F8D-8847-4ED3CC40CA5D}"/>
              </a:ext>
            </a:extLst>
          </p:cNvPr>
          <p:cNvSpPr>
            <a:spLocks noGrp="1"/>
          </p:cNvSpPr>
          <p:nvPr>
            <p:ph type="title"/>
          </p:nvPr>
        </p:nvSpPr>
        <p:spPr>
          <a:xfrm>
            <a:off x="1344150" y="2237700"/>
            <a:ext cx="6455700" cy="668100"/>
          </a:xfrm>
        </p:spPr>
        <p:txBody>
          <a:bodyPr/>
          <a:lstStyle/>
          <a:p>
            <a:pPr algn="ctr"/>
            <a:r>
              <a:rPr lang="en-US" dirty="0">
                <a:solidFill>
                  <a:schemeClr val="accent6">
                    <a:lumMod val="75000"/>
                  </a:schemeClr>
                </a:solidFill>
                <a:latin typeface="Montserrat Light" panose="020B0604020202020204" charset="0"/>
              </a:rPr>
              <a:t>Cognitive Science Academic Structure</a:t>
            </a:r>
            <a:endParaRPr lang="en-US" dirty="0">
              <a:solidFill>
                <a:schemeClr val="accent6">
                  <a:lumMod val="75000"/>
                </a:schemeClr>
              </a:solidFill>
            </a:endParaRPr>
          </a:p>
        </p:txBody>
      </p:sp>
    </p:spTree>
    <p:custDataLst>
      <p:tags r:id="rId1"/>
    </p:custDataLst>
    <p:extLst>
      <p:ext uri="{BB962C8B-B14F-4D97-AF65-F5344CB8AC3E}">
        <p14:creationId xmlns:p14="http://schemas.microsoft.com/office/powerpoint/2010/main" val="1117174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5"/>
          <p:cNvSpPr txBox="1">
            <a:spLocks noGrp="1"/>
          </p:cNvSpPr>
          <p:nvPr>
            <p:ph type="title"/>
          </p:nvPr>
        </p:nvSpPr>
        <p:spPr>
          <a:xfrm>
            <a:off x="567032" y="746353"/>
            <a:ext cx="6455700" cy="668100"/>
          </a:xfrm>
          <a:prstGeom prst="rect">
            <a:avLst/>
          </a:prstGeom>
        </p:spPr>
        <p:txBody>
          <a:bodyPr spcFirstLastPara="1" wrap="square" lIns="91425" tIns="91425" rIns="91425" bIns="91425" anchor="b" anchorCtr="0">
            <a:noAutofit/>
          </a:bodyPr>
          <a:lstStyle/>
          <a:p>
            <a:pPr lvl="0"/>
            <a:r>
              <a:rPr lang="en-US" sz="2000" dirty="0">
                <a:solidFill>
                  <a:schemeClr val="accent6">
                    <a:lumMod val="75000"/>
                  </a:schemeClr>
                </a:solidFill>
                <a:latin typeface="Montserrat Light" panose="020B0604020202020204" charset="0"/>
              </a:rPr>
              <a:t>Cognitive Science Academic Structure</a:t>
            </a:r>
            <a:endParaRPr sz="2000" dirty="0"/>
          </a:p>
        </p:txBody>
      </p:sp>
      <p:sp>
        <p:nvSpPr>
          <p:cNvPr id="636" name="Google Shape;63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dirty="0"/>
          </a:p>
        </p:txBody>
      </p:sp>
      <p:pic>
        <p:nvPicPr>
          <p:cNvPr id="8" name="Picture 7">
            <a:extLst>
              <a:ext uri="{FF2B5EF4-FFF2-40B4-BE49-F238E27FC236}">
                <a16:creationId xmlns:a16="http://schemas.microsoft.com/office/drawing/2014/main" id="{D913EF2D-2792-4220-8BD6-382570566043}"/>
              </a:ext>
            </a:extLst>
          </p:cNvPr>
          <p:cNvPicPr>
            <a:picLocks noChangeAspect="1"/>
          </p:cNvPicPr>
          <p:nvPr/>
        </p:nvPicPr>
        <p:blipFill>
          <a:blip r:embed="rId4"/>
          <a:stretch>
            <a:fillRect/>
          </a:stretch>
        </p:blipFill>
        <p:spPr>
          <a:xfrm>
            <a:off x="7616600" y="77167"/>
            <a:ext cx="1409260" cy="669186"/>
          </a:xfrm>
          <a:prstGeom prst="rect">
            <a:avLst/>
          </a:prstGeom>
        </p:spPr>
      </p:pic>
      <p:graphicFrame>
        <p:nvGraphicFramePr>
          <p:cNvPr id="9" name="Table 8">
            <a:extLst>
              <a:ext uri="{FF2B5EF4-FFF2-40B4-BE49-F238E27FC236}">
                <a16:creationId xmlns:a16="http://schemas.microsoft.com/office/drawing/2014/main" id="{5E30F639-5561-4B08-9C40-9E329D86E363}"/>
              </a:ext>
            </a:extLst>
          </p:cNvPr>
          <p:cNvGraphicFramePr>
            <a:graphicFrameLocks noGrp="1"/>
          </p:cNvGraphicFramePr>
          <p:nvPr>
            <p:extLst>
              <p:ext uri="{D42A27DB-BD31-4B8C-83A1-F6EECF244321}">
                <p14:modId xmlns:p14="http://schemas.microsoft.com/office/powerpoint/2010/main" val="3169733532"/>
              </p:ext>
            </p:extLst>
          </p:nvPr>
        </p:nvGraphicFramePr>
        <p:xfrm>
          <a:off x="670304" y="1633498"/>
          <a:ext cx="7280877" cy="1556560"/>
        </p:xfrm>
        <a:graphic>
          <a:graphicData uri="http://schemas.openxmlformats.org/drawingml/2006/table">
            <a:tbl>
              <a:tblPr>
                <a:tableStyleId>{7C6C9044-62A1-41DB-AE20-96D77EAFCCED}</a:tableStyleId>
              </a:tblPr>
              <a:tblGrid>
                <a:gridCol w="5407164">
                  <a:extLst>
                    <a:ext uri="{9D8B030D-6E8A-4147-A177-3AD203B41FA5}">
                      <a16:colId xmlns:a16="http://schemas.microsoft.com/office/drawing/2014/main" val="3667470154"/>
                    </a:ext>
                  </a:extLst>
                </a:gridCol>
                <a:gridCol w="1873713">
                  <a:extLst>
                    <a:ext uri="{9D8B030D-6E8A-4147-A177-3AD203B41FA5}">
                      <a16:colId xmlns:a16="http://schemas.microsoft.com/office/drawing/2014/main" val="2262337410"/>
                    </a:ext>
                  </a:extLst>
                </a:gridCol>
              </a:tblGrid>
              <a:tr h="311312">
                <a:tc>
                  <a:txBody>
                    <a:bodyPr/>
                    <a:lstStyle/>
                    <a:p>
                      <a:pPr marL="0" marR="0" algn="ctr">
                        <a:spcBef>
                          <a:spcPts val="0"/>
                        </a:spcBef>
                        <a:spcAft>
                          <a:spcPts val="0"/>
                        </a:spcAft>
                      </a:pPr>
                      <a:r>
                        <a:rPr lang="ms-MY" sz="1800" dirty="0">
                          <a:effectLst/>
                          <a:latin typeface="Montserrat Light" panose="020B0604020202020204" charset="0"/>
                        </a:rPr>
                        <a:t>Klasifikasi Kursus</a:t>
                      </a:r>
                      <a:endParaRPr lang="en-US" sz="1800" b="1"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800" dirty="0">
                          <a:effectLst/>
                          <a:latin typeface="Montserrat Light" panose="020B0604020202020204" charset="0"/>
                        </a:rPr>
                        <a:t>Kredit</a:t>
                      </a:r>
                      <a:endParaRPr lang="en-US" sz="1800" b="1"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2674561932"/>
                  </a:ext>
                </a:extLst>
              </a:tr>
              <a:tr h="933936">
                <a:tc>
                  <a:txBody>
                    <a:bodyPr/>
                    <a:lstStyle/>
                    <a:p>
                      <a:pPr marL="342900" marR="0" lvl="0" indent="-342900" algn="just">
                        <a:spcBef>
                          <a:spcPts val="0"/>
                        </a:spcBef>
                        <a:spcAft>
                          <a:spcPts val="0"/>
                        </a:spcAft>
                        <a:buFont typeface="Wingdings" panose="05000000000000000000" pitchFamily="2" charset="2"/>
                        <a:buChar char=""/>
                        <a:tabLst>
                          <a:tab pos="228600" algn="l"/>
                        </a:tabLst>
                      </a:pPr>
                      <a:r>
                        <a:rPr lang="ms-MY" sz="1800">
                          <a:effectLst/>
                          <a:latin typeface="Montserrat Light" panose="020B0604020202020204" charset="0"/>
                        </a:rPr>
                        <a:t>Kursus Teras (KT)</a:t>
                      </a:r>
                      <a:endParaRPr lang="en-US" sz="1800">
                        <a:effectLst/>
                        <a:latin typeface="Montserrat Light" panose="020B0604020202020204" charset="0"/>
                      </a:endParaRPr>
                    </a:p>
                    <a:p>
                      <a:pPr marL="342900" marR="0" lvl="0" indent="-342900" algn="just">
                        <a:spcBef>
                          <a:spcPts val="0"/>
                        </a:spcBef>
                        <a:spcAft>
                          <a:spcPts val="0"/>
                        </a:spcAft>
                        <a:buFont typeface="Wingdings" panose="05000000000000000000" pitchFamily="2" charset="2"/>
                        <a:buChar char=""/>
                        <a:tabLst>
                          <a:tab pos="228600" algn="l"/>
                        </a:tabLst>
                      </a:pPr>
                      <a:r>
                        <a:rPr lang="ms-MY" sz="1800">
                          <a:effectLst/>
                          <a:latin typeface="Montserrat Light" panose="020B0604020202020204" charset="0"/>
                        </a:rPr>
                        <a:t>Kursus Universiti (KU)</a:t>
                      </a:r>
                      <a:endParaRPr lang="en-US" sz="1800">
                        <a:effectLst/>
                        <a:latin typeface="Montserrat Light" panose="020B0604020202020204" charset="0"/>
                      </a:endParaRPr>
                    </a:p>
                    <a:p>
                      <a:pPr marL="342900" marR="0" lvl="0" indent="-342900" algn="just">
                        <a:spcBef>
                          <a:spcPts val="0"/>
                        </a:spcBef>
                        <a:spcAft>
                          <a:spcPts val="0"/>
                        </a:spcAft>
                        <a:buFont typeface="Wingdings" panose="05000000000000000000" pitchFamily="2" charset="2"/>
                        <a:buChar char=""/>
                        <a:tabLst>
                          <a:tab pos="228600" algn="l"/>
                        </a:tabLst>
                      </a:pPr>
                      <a:r>
                        <a:rPr lang="ms-MY" sz="1800">
                          <a:effectLst/>
                          <a:latin typeface="Montserrat Light" panose="020B0604020202020204" charset="0"/>
                        </a:rPr>
                        <a:t>Kursus Elektif (KE)</a:t>
                      </a:r>
                      <a:endParaRPr lang="en-US" sz="1800" b="1">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800">
                          <a:effectLst/>
                          <a:latin typeface="Montserrat Light" panose="020B0604020202020204" charset="0"/>
                        </a:rPr>
                        <a:t>66</a:t>
                      </a:r>
                      <a:endParaRPr lang="en-US" sz="1800">
                        <a:effectLst/>
                        <a:latin typeface="Montserrat Light" panose="020B0604020202020204" charset="0"/>
                      </a:endParaRPr>
                    </a:p>
                    <a:p>
                      <a:pPr marL="0" marR="0" algn="ctr">
                        <a:spcBef>
                          <a:spcPts val="0"/>
                        </a:spcBef>
                        <a:spcAft>
                          <a:spcPts val="0"/>
                        </a:spcAft>
                      </a:pPr>
                      <a:r>
                        <a:rPr lang="ms-MY" sz="1800">
                          <a:effectLst/>
                          <a:latin typeface="Montserrat Light" panose="020B0604020202020204" charset="0"/>
                        </a:rPr>
                        <a:t>26/30</a:t>
                      </a:r>
                      <a:endParaRPr lang="en-US" sz="1800">
                        <a:effectLst/>
                        <a:latin typeface="Montserrat Light" panose="020B0604020202020204" charset="0"/>
                      </a:endParaRPr>
                    </a:p>
                    <a:p>
                      <a:pPr marL="0" marR="0" algn="ctr">
                        <a:spcBef>
                          <a:spcPts val="0"/>
                        </a:spcBef>
                        <a:spcAft>
                          <a:spcPts val="0"/>
                        </a:spcAft>
                      </a:pPr>
                      <a:r>
                        <a:rPr lang="ms-MY" sz="1800">
                          <a:effectLst/>
                          <a:latin typeface="Montserrat Light" panose="020B0604020202020204" charset="0"/>
                        </a:rPr>
                        <a:t>30</a:t>
                      </a:r>
                      <a:endParaRPr lang="en-US" sz="1800" b="1">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14661512"/>
                  </a:ext>
                </a:extLst>
              </a:tr>
              <a:tr h="311312">
                <a:tc>
                  <a:txBody>
                    <a:bodyPr/>
                    <a:lstStyle/>
                    <a:p>
                      <a:pPr marL="0" marR="0" algn="l">
                        <a:spcBef>
                          <a:spcPts val="0"/>
                        </a:spcBef>
                        <a:spcAft>
                          <a:spcPts val="0"/>
                        </a:spcAft>
                      </a:pPr>
                      <a:r>
                        <a:rPr lang="ms-MY" sz="1800" dirty="0">
                          <a:effectLst/>
                          <a:latin typeface="Montserrat Light" panose="020B0604020202020204" charset="0"/>
                        </a:rPr>
                        <a:t>Jumlah Keseluruhan Kredit</a:t>
                      </a:r>
                      <a:endParaRPr lang="en-US" sz="1800" b="1"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800" dirty="0">
                          <a:effectLst/>
                          <a:latin typeface="Montserrat Light" panose="020B0604020202020204" charset="0"/>
                        </a:rPr>
                        <a:t>122/126</a:t>
                      </a:r>
                      <a:endParaRPr lang="en-US" sz="1800" b="1"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24808369"/>
                  </a:ext>
                </a:extLst>
              </a:tr>
            </a:tbl>
          </a:graphicData>
        </a:graphic>
      </p:graphicFrame>
    </p:spTree>
    <p:custDataLst>
      <p:tags r:id="rId1"/>
    </p:custDataLst>
    <p:extLst>
      <p:ext uri="{BB962C8B-B14F-4D97-AF65-F5344CB8AC3E}">
        <p14:creationId xmlns:p14="http://schemas.microsoft.com/office/powerpoint/2010/main" val="1278125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C508C-A922-4EB7-8EF4-97979C9CAEE1}"/>
              </a:ext>
            </a:extLst>
          </p:cNvPr>
          <p:cNvSpPr>
            <a:spLocks noGrp="1"/>
          </p:cNvSpPr>
          <p:nvPr>
            <p:ph type="title"/>
          </p:nvPr>
        </p:nvSpPr>
        <p:spPr>
          <a:xfrm>
            <a:off x="402300" y="-156709"/>
            <a:ext cx="6455700" cy="668100"/>
          </a:xfrm>
        </p:spPr>
        <p:txBody>
          <a:bodyPr/>
          <a:lstStyle/>
          <a:p>
            <a:r>
              <a:rPr lang="en-US" dirty="0">
                <a:solidFill>
                  <a:schemeClr val="accent6">
                    <a:lumMod val="75000"/>
                  </a:schemeClr>
                </a:solidFill>
                <a:latin typeface="Montserrat Light" panose="020B0604020202020204" charset="0"/>
              </a:rPr>
              <a:t>Cognitive Science Academic Structure</a:t>
            </a:r>
            <a:endParaRPr lang="en-US" dirty="0"/>
          </a:p>
        </p:txBody>
      </p:sp>
      <p:sp>
        <p:nvSpPr>
          <p:cNvPr id="3" name="Text Placeholder 2">
            <a:extLst>
              <a:ext uri="{FF2B5EF4-FFF2-40B4-BE49-F238E27FC236}">
                <a16:creationId xmlns:a16="http://schemas.microsoft.com/office/drawing/2014/main" id="{D6D52504-ED5C-4792-AB87-A9EEF4F1EDAB}"/>
              </a:ext>
            </a:extLst>
          </p:cNvPr>
          <p:cNvSpPr>
            <a:spLocks noGrp="1"/>
          </p:cNvSpPr>
          <p:nvPr>
            <p:ph type="body" idx="1"/>
          </p:nvPr>
        </p:nvSpPr>
        <p:spPr>
          <a:xfrm>
            <a:off x="310064" y="528037"/>
            <a:ext cx="4261936" cy="4104072"/>
          </a:xfrm>
        </p:spPr>
        <p:txBody>
          <a:bodyPr/>
          <a:lstStyle/>
          <a:p>
            <a:pPr marL="114300" indent="0">
              <a:buNone/>
            </a:pPr>
            <a:r>
              <a:rPr lang="en-US" sz="1200" b="1" dirty="0"/>
              <a:t>Non Technical</a:t>
            </a:r>
          </a:p>
          <a:p>
            <a:pPr>
              <a:buFont typeface="+mj-lt"/>
              <a:buAutoNum type="arabicPeriod"/>
            </a:pPr>
            <a:r>
              <a:rPr lang="en-US" sz="900" dirty="0"/>
              <a:t>KMK1133 Introduction to Linguistics Analysis</a:t>
            </a:r>
          </a:p>
          <a:p>
            <a:pPr>
              <a:buFont typeface="+mj-lt"/>
              <a:buAutoNum type="arabicPeriod"/>
            </a:pPr>
            <a:r>
              <a:rPr lang="en-US" sz="900" dirty="0"/>
              <a:t>KMF1014 Introduction to Cognitive Science</a:t>
            </a:r>
          </a:p>
          <a:p>
            <a:pPr>
              <a:buFont typeface="+mj-lt"/>
              <a:buAutoNum type="arabicPeriod"/>
            </a:pPr>
            <a:r>
              <a:rPr lang="en-US" sz="900" dirty="0"/>
              <a:t>KMF1023 Cognitive Psychology</a:t>
            </a:r>
          </a:p>
          <a:p>
            <a:pPr>
              <a:buFont typeface="+mj-lt"/>
              <a:buAutoNum type="arabicPeriod"/>
            </a:pPr>
            <a:r>
              <a:rPr lang="en-US" sz="900" dirty="0"/>
              <a:t>KMK1313 Cognition and Design</a:t>
            </a:r>
          </a:p>
          <a:p>
            <a:pPr>
              <a:buFont typeface="+mj-lt"/>
              <a:buAutoNum type="arabicPeriod"/>
            </a:pPr>
            <a:r>
              <a:rPr lang="en-US" sz="900" dirty="0"/>
              <a:t>KMF1043 Human Development Psychology</a:t>
            </a:r>
          </a:p>
          <a:p>
            <a:pPr>
              <a:buFont typeface="+mj-lt"/>
              <a:buAutoNum type="arabicPeriod"/>
            </a:pPr>
            <a:r>
              <a:rPr lang="en-US" sz="900" dirty="0"/>
              <a:t>KMF1053 Cognitive Neuroscience</a:t>
            </a:r>
          </a:p>
          <a:p>
            <a:pPr>
              <a:buFont typeface="+mj-lt"/>
              <a:buAutoNum type="arabicPeriod"/>
            </a:pPr>
            <a:r>
              <a:rPr lang="en-US" sz="900" dirty="0"/>
              <a:t>KMK1493 Cognition Tools for Learning</a:t>
            </a:r>
          </a:p>
          <a:p>
            <a:pPr>
              <a:buFont typeface="+mj-lt"/>
              <a:buAutoNum type="arabicPeriod"/>
            </a:pPr>
            <a:r>
              <a:rPr lang="en-US" sz="900" dirty="0"/>
              <a:t>KMK2133 Philosophy of Mind</a:t>
            </a:r>
          </a:p>
          <a:p>
            <a:pPr>
              <a:buFont typeface="+mj-lt"/>
              <a:buAutoNum type="arabicPeriod"/>
            </a:pPr>
            <a:r>
              <a:rPr lang="en-US" sz="900" dirty="0"/>
              <a:t>KMK2273 Cognition and Learning</a:t>
            </a:r>
          </a:p>
          <a:p>
            <a:pPr>
              <a:buFont typeface="+mj-lt"/>
              <a:buAutoNum type="arabicPeriod"/>
            </a:pPr>
            <a:r>
              <a:rPr lang="en-US" sz="900" dirty="0"/>
              <a:t>KMF2024 Research Methodology</a:t>
            </a:r>
          </a:p>
          <a:p>
            <a:pPr>
              <a:buFont typeface="+mj-lt"/>
              <a:buAutoNum type="arabicPeriod"/>
            </a:pPr>
            <a:r>
              <a:rPr lang="en-US" sz="900" dirty="0"/>
              <a:t>KMK2383 Narrative and Discourse Analysis</a:t>
            </a:r>
          </a:p>
          <a:p>
            <a:pPr>
              <a:buFont typeface="+mj-lt"/>
              <a:buAutoNum type="arabicPeriod"/>
            </a:pPr>
            <a:r>
              <a:rPr lang="en-US" sz="900" dirty="0"/>
              <a:t>KMF3013 Human and </a:t>
            </a:r>
            <a:r>
              <a:rPr lang="en-US" sz="900" dirty="0" err="1"/>
              <a:t>Organisational</a:t>
            </a:r>
            <a:r>
              <a:rPr lang="en-US" sz="900" dirty="0"/>
              <a:t> Behavior</a:t>
            </a:r>
          </a:p>
          <a:p>
            <a:pPr>
              <a:buFont typeface="+mj-lt"/>
              <a:buAutoNum type="arabicPeriod"/>
            </a:pPr>
            <a:r>
              <a:rPr lang="en-US" sz="900" dirty="0"/>
              <a:t>KMK3163 Project Management</a:t>
            </a:r>
          </a:p>
          <a:p>
            <a:pPr>
              <a:buFont typeface="+mj-lt"/>
              <a:buAutoNum type="arabicPeriod"/>
            </a:pPr>
            <a:r>
              <a:rPr lang="en-US" sz="900" dirty="0"/>
              <a:t>KMK3513 Applied </a:t>
            </a:r>
            <a:r>
              <a:rPr lang="en-US" sz="900" dirty="0" err="1"/>
              <a:t>Neurosains</a:t>
            </a:r>
            <a:r>
              <a:rPr lang="en-US" sz="900" dirty="0"/>
              <a:t> for Special Needs</a:t>
            </a:r>
          </a:p>
          <a:p>
            <a:pPr>
              <a:buFont typeface="+mj-lt"/>
              <a:buAutoNum type="arabicPeriod"/>
            </a:pPr>
            <a:r>
              <a:rPr lang="en-US" sz="900" dirty="0"/>
              <a:t>KMK3523 Learning Disabilities in An Inclusive Society</a:t>
            </a:r>
          </a:p>
        </p:txBody>
      </p:sp>
      <p:sp>
        <p:nvSpPr>
          <p:cNvPr id="4" name="Text Placeholder 3">
            <a:extLst>
              <a:ext uri="{FF2B5EF4-FFF2-40B4-BE49-F238E27FC236}">
                <a16:creationId xmlns:a16="http://schemas.microsoft.com/office/drawing/2014/main" id="{464776EC-3C7C-4997-960F-797F2DACCA9E}"/>
              </a:ext>
            </a:extLst>
          </p:cNvPr>
          <p:cNvSpPr>
            <a:spLocks noGrp="1"/>
          </p:cNvSpPr>
          <p:nvPr>
            <p:ph type="body" idx="2"/>
          </p:nvPr>
        </p:nvSpPr>
        <p:spPr>
          <a:xfrm>
            <a:off x="3953692" y="511391"/>
            <a:ext cx="5028527" cy="4642734"/>
          </a:xfrm>
        </p:spPr>
        <p:txBody>
          <a:bodyPr/>
          <a:lstStyle/>
          <a:p>
            <a:pPr marL="114300" indent="0">
              <a:buNone/>
            </a:pPr>
            <a:r>
              <a:rPr lang="en-US" sz="1200" b="1" dirty="0"/>
              <a:t>Technical</a:t>
            </a:r>
          </a:p>
          <a:p>
            <a:pPr>
              <a:buFont typeface="+mj-lt"/>
              <a:buAutoNum type="arabicPeriod"/>
            </a:pPr>
            <a:r>
              <a:rPr lang="en-US" sz="800" dirty="0"/>
              <a:t>KMK1093 Basic Programming</a:t>
            </a:r>
          </a:p>
          <a:p>
            <a:pPr>
              <a:buFont typeface="+mj-lt"/>
              <a:buAutoNum type="arabicPeriod"/>
            </a:pPr>
            <a:r>
              <a:rPr lang="en-US" sz="800" dirty="0"/>
              <a:t>KMK1103 Discrete Structure</a:t>
            </a:r>
          </a:p>
          <a:p>
            <a:pPr>
              <a:buFont typeface="+mj-lt"/>
              <a:buAutoNum type="arabicPeriod"/>
            </a:pPr>
            <a:r>
              <a:rPr lang="en-US" sz="800" dirty="0"/>
              <a:t>KMK1143 Foundations of Artificial Intelligence</a:t>
            </a:r>
          </a:p>
          <a:p>
            <a:pPr>
              <a:buFont typeface="+mj-lt"/>
              <a:buAutoNum type="arabicPeriod"/>
            </a:pPr>
            <a:r>
              <a:rPr lang="en-US" sz="800" dirty="0"/>
              <a:t>KMK1123 Calculus and Linear Algebra</a:t>
            </a:r>
          </a:p>
          <a:p>
            <a:pPr>
              <a:buFont typeface="+mj-lt"/>
              <a:buAutoNum type="arabicPeriod"/>
            </a:pPr>
            <a:r>
              <a:rPr lang="en-US" sz="800" dirty="0"/>
              <a:t>KMK2313 Human Factors and Ergonomics</a:t>
            </a:r>
          </a:p>
          <a:p>
            <a:pPr>
              <a:buFont typeface="+mj-lt"/>
              <a:buAutoNum type="arabicPeriod"/>
            </a:pPr>
            <a:r>
              <a:rPr lang="en-US" sz="800" dirty="0"/>
              <a:t>KMK2333 Expert Systems Analysis and Design </a:t>
            </a:r>
          </a:p>
          <a:p>
            <a:pPr>
              <a:buFont typeface="+mj-lt"/>
              <a:buAutoNum type="arabicPeriod"/>
            </a:pPr>
            <a:r>
              <a:rPr lang="en-US" sz="800" dirty="0"/>
              <a:t>KMK2363 Instructional Technology Design and Development </a:t>
            </a:r>
          </a:p>
          <a:p>
            <a:pPr>
              <a:buFont typeface="+mj-lt"/>
              <a:buAutoNum type="arabicPeriod"/>
            </a:pPr>
            <a:r>
              <a:rPr lang="en-US" sz="800" dirty="0"/>
              <a:t>KMK2533 Fundamentals of Data Mining</a:t>
            </a:r>
          </a:p>
          <a:p>
            <a:pPr>
              <a:buFont typeface="+mj-lt"/>
              <a:buAutoNum type="arabicPeriod"/>
            </a:pPr>
            <a:r>
              <a:rPr lang="en-US" sz="800" dirty="0"/>
              <a:t>KMK2233 Artificial Neural Networks </a:t>
            </a:r>
          </a:p>
          <a:p>
            <a:pPr>
              <a:buFont typeface="+mj-lt"/>
              <a:buAutoNum type="arabicPeriod"/>
            </a:pPr>
            <a:r>
              <a:rPr lang="en-US" sz="800" dirty="0"/>
              <a:t>KMK2213 Object Oriented Programming </a:t>
            </a:r>
          </a:p>
          <a:p>
            <a:pPr>
              <a:buFont typeface="+mj-lt"/>
              <a:buAutoNum type="arabicPeriod"/>
            </a:pPr>
            <a:r>
              <a:rPr lang="en-US" sz="800" dirty="0"/>
              <a:t>KMK3503 Computational Thinking</a:t>
            </a:r>
          </a:p>
          <a:p>
            <a:pPr>
              <a:buFont typeface="+mj-lt"/>
              <a:buAutoNum type="arabicPeriod"/>
            </a:pPr>
            <a:r>
              <a:rPr lang="en-US" sz="800" dirty="0"/>
              <a:t>KMK2263 Database Management Systems </a:t>
            </a:r>
          </a:p>
          <a:p>
            <a:pPr>
              <a:buFont typeface="+mj-lt"/>
              <a:buAutoNum type="arabicPeriod"/>
            </a:pPr>
            <a:r>
              <a:rPr lang="en-US" sz="800" dirty="0"/>
              <a:t>KMK2473 Computer Graphics</a:t>
            </a:r>
          </a:p>
          <a:p>
            <a:pPr>
              <a:buFont typeface="+mj-lt"/>
              <a:buAutoNum type="arabicPeriod"/>
            </a:pPr>
            <a:r>
              <a:rPr lang="en-US" sz="800" dirty="0"/>
              <a:t>KMK3323 Human Computer Interaction</a:t>
            </a:r>
          </a:p>
          <a:p>
            <a:pPr>
              <a:buFont typeface="+mj-lt"/>
              <a:buAutoNum type="arabicPeriod"/>
            </a:pPr>
            <a:r>
              <a:rPr lang="en-US" sz="800" dirty="0"/>
              <a:t>KMK3393 Web Programming </a:t>
            </a:r>
          </a:p>
          <a:p>
            <a:pPr>
              <a:buFont typeface="+mj-lt"/>
              <a:buAutoNum type="arabicPeriod"/>
            </a:pPr>
            <a:r>
              <a:rPr lang="en-US" sz="800" dirty="0"/>
              <a:t>KMK3113 Virtual Reality</a:t>
            </a:r>
          </a:p>
          <a:p>
            <a:pPr>
              <a:buFont typeface="+mj-lt"/>
              <a:buAutoNum type="arabicPeriod"/>
            </a:pPr>
            <a:r>
              <a:rPr lang="en-US" sz="800" dirty="0"/>
              <a:t>KMK3483 Computer Vision </a:t>
            </a:r>
          </a:p>
          <a:p>
            <a:pPr>
              <a:buFont typeface="+mj-lt"/>
              <a:buAutoNum type="arabicPeriod"/>
            </a:pPr>
            <a:r>
              <a:rPr lang="en-US" sz="800" dirty="0"/>
              <a:t>KMK3013 Knowledge-Based System</a:t>
            </a:r>
          </a:p>
          <a:p>
            <a:pPr>
              <a:buFont typeface="+mj-lt"/>
              <a:buAutoNum type="arabicPeriod"/>
            </a:pPr>
            <a:r>
              <a:rPr lang="en-US" sz="800" dirty="0"/>
              <a:t>KMK3093 Computational Intelligence </a:t>
            </a:r>
          </a:p>
          <a:p>
            <a:pPr>
              <a:buFont typeface="+mj-lt"/>
              <a:buAutoNum type="arabicPeriod"/>
            </a:pPr>
            <a:r>
              <a:rPr lang="en-US" sz="800" dirty="0"/>
              <a:t>KMK3053 Computational Linguistics </a:t>
            </a:r>
          </a:p>
          <a:p>
            <a:pPr>
              <a:buFont typeface="+mj-lt"/>
              <a:buAutoNum type="arabicPeriod"/>
            </a:pPr>
            <a:r>
              <a:rPr lang="en-US" sz="800" dirty="0"/>
              <a:t>KMK3433 Mobile Computing </a:t>
            </a:r>
          </a:p>
          <a:p>
            <a:endParaRPr lang="en-US" sz="800" dirty="0"/>
          </a:p>
        </p:txBody>
      </p:sp>
      <p:sp>
        <p:nvSpPr>
          <p:cNvPr id="5" name="Slide Number Placeholder 4">
            <a:extLst>
              <a:ext uri="{FF2B5EF4-FFF2-40B4-BE49-F238E27FC236}">
                <a16:creationId xmlns:a16="http://schemas.microsoft.com/office/drawing/2014/main" id="{62244139-63CD-43CE-B6B0-78427BC3B6E9}"/>
              </a:ext>
            </a:extLst>
          </p:cNvPr>
          <p:cNvSpPr>
            <a:spLocks noGrp="1"/>
          </p:cNvSpPr>
          <p:nvPr>
            <p:ph type="sldNum" idx="12"/>
          </p:nvPr>
        </p:nvSpPr>
        <p:spPr>
          <a:xfrm>
            <a:off x="8595300" y="4044457"/>
            <a:ext cx="548700" cy="393600"/>
          </a:xfrm>
        </p:spPr>
        <p:txBody>
          <a:bodyPr/>
          <a:lstStyle/>
          <a:p>
            <a:pPr marL="0" lvl="0" indent="0">
              <a:spcBef>
                <a:spcPts val="0"/>
              </a:spcBef>
              <a:spcAft>
                <a:spcPts val="0"/>
              </a:spcAft>
              <a:buNone/>
            </a:pPr>
            <a:fld id="{00000000-1234-1234-1234-123412341234}" type="slidenum">
              <a:rPr lang="en" smtClean="0"/>
              <a:t>24</a:t>
            </a:fld>
            <a:endParaRPr lang="en"/>
          </a:p>
        </p:txBody>
      </p:sp>
      <p:sp>
        <p:nvSpPr>
          <p:cNvPr id="6" name="Rectangle 5">
            <a:extLst>
              <a:ext uri="{FF2B5EF4-FFF2-40B4-BE49-F238E27FC236}">
                <a16:creationId xmlns:a16="http://schemas.microsoft.com/office/drawing/2014/main" id="{FB386824-6342-425C-8BBD-22399B16F981}"/>
              </a:ext>
            </a:extLst>
          </p:cNvPr>
          <p:cNvSpPr/>
          <p:nvPr/>
        </p:nvSpPr>
        <p:spPr>
          <a:xfrm>
            <a:off x="6858000" y="-962659"/>
            <a:ext cx="4572000" cy="738664"/>
          </a:xfrm>
          <a:prstGeom prst="rect">
            <a:avLst/>
          </a:prstGeom>
        </p:spPr>
        <p:txBody>
          <a:bodyPr>
            <a:spAutoFit/>
          </a:bodyPr>
          <a:lstStyle/>
          <a:p>
            <a:endParaRPr lang="en-US" dirty="0"/>
          </a:p>
          <a:p>
            <a:endParaRPr lang="en-US" dirty="0"/>
          </a:p>
          <a:p>
            <a:endParaRPr lang="en-US" dirty="0"/>
          </a:p>
        </p:txBody>
      </p:sp>
    </p:spTree>
    <p:extLst>
      <p:ext uri="{BB962C8B-B14F-4D97-AF65-F5344CB8AC3E}">
        <p14:creationId xmlns:p14="http://schemas.microsoft.com/office/powerpoint/2010/main" val="659619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F1142D-1314-4460-8791-85DB9CF9BC7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graphicFrame>
        <p:nvGraphicFramePr>
          <p:cNvPr id="6" name="Table 5">
            <a:extLst>
              <a:ext uri="{FF2B5EF4-FFF2-40B4-BE49-F238E27FC236}">
                <a16:creationId xmlns:a16="http://schemas.microsoft.com/office/drawing/2014/main" id="{19688C8B-02DC-4330-ACD8-8C29A48808E3}"/>
              </a:ext>
            </a:extLst>
          </p:cNvPr>
          <p:cNvGraphicFramePr>
            <a:graphicFrameLocks noGrp="1"/>
          </p:cNvGraphicFramePr>
          <p:nvPr>
            <p:extLst>
              <p:ext uri="{D42A27DB-BD31-4B8C-83A1-F6EECF244321}">
                <p14:modId xmlns:p14="http://schemas.microsoft.com/office/powerpoint/2010/main" val="2292523362"/>
              </p:ext>
            </p:extLst>
          </p:nvPr>
        </p:nvGraphicFramePr>
        <p:xfrm>
          <a:off x="1397667" y="1311813"/>
          <a:ext cx="6680451" cy="2519874"/>
        </p:xfrm>
        <a:graphic>
          <a:graphicData uri="http://schemas.openxmlformats.org/drawingml/2006/table">
            <a:tbl>
              <a:tblPr>
                <a:tableStyleId>{7C6C9044-62A1-41DB-AE20-96D77EAFCCED}</a:tableStyleId>
              </a:tblPr>
              <a:tblGrid>
                <a:gridCol w="1034310">
                  <a:extLst>
                    <a:ext uri="{9D8B030D-6E8A-4147-A177-3AD203B41FA5}">
                      <a16:colId xmlns:a16="http://schemas.microsoft.com/office/drawing/2014/main" val="1937745802"/>
                    </a:ext>
                  </a:extLst>
                </a:gridCol>
                <a:gridCol w="2491424">
                  <a:extLst>
                    <a:ext uri="{9D8B030D-6E8A-4147-A177-3AD203B41FA5}">
                      <a16:colId xmlns:a16="http://schemas.microsoft.com/office/drawing/2014/main" val="823948770"/>
                    </a:ext>
                  </a:extLst>
                </a:gridCol>
                <a:gridCol w="928609">
                  <a:extLst>
                    <a:ext uri="{9D8B030D-6E8A-4147-A177-3AD203B41FA5}">
                      <a16:colId xmlns:a16="http://schemas.microsoft.com/office/drawing/2014/main" val="4016077604"/>
                    </a:ext>
                  </a:extLst>
                </a:gridCol>
                <a:gridCol w="1113054">
                  <a:extLst>
                    <a:ext uri="{9D8B030D-6E8A-4147-A177-3AD203B41FA5}">
                      <a16:colId xmlns:a16="http://schemas.microsoft.com/office/drawing/2014/main" val="2471285431"/>
                    </a:ext>
                  </a:extLst>
                </a:gridCol>
                <a:gridCol w="1113054">
                  <a:extLst>
                    <a:ext uri="{9D8B030D-6E8A-4147-A177-3AD203B41FA5}">
                      <a16:colId xmlns:a16="http://schemas.microsoft.com/office/drawing/2014/main" val="2728157187"/>
                    </a:ext>
                  </a:extLst>
                </a:gridCol>
              </a:tblGrid>
              <a:tr h="0">
                <a:tc>
                  <a:txBody>
                    <a:bodyPr/>
                    <a:lstStyle/>
                    <a:p>
                      <a:pPr marL="0" marR="0" algn="ctr">
                        <a:spcBef>
                          <a:spcPts val="0"/>
                        </a:spcBef>
                        <a:spcAft>
                          <a:spcPts val="0"/>
                        </a:spcAft>
                      </a:pPr>
                      <a:r>
                        <a:rPr lang="ms-MY" sz="1200" dirty="0">
                          <a:effectLst/>
                          <a:latin typeface="Montserrat Light" panose="020B0604020202020204" charset="0"/>
                        </a:rPr>
                        <a:t>Kod Kursus</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200" dirty="0">
                          <a:effectLst/>
                          <a:latin typeface="Montserrat Light" panose="020B0604020202020204" charset="0"/>
                        </a:rPr>
                        <a:t>Nama Kursus</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200">
                          <a:effectLst/>
                          <a:latin typeface="Montserrat Light" panose="020B0604020202020204" charset="0"/>
                        </a:rPr>
                        <a:t>Kredit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spcBef>
                          <a:spcPts val="0"/>
                        </a:spcBef>
                        <a:spcAft>
                          <a:spcPts val="0"/>
                        </a:spcAft>
                      </a:pPr>
                      <a:r>
                        <a:rPr lang="ms-MY" sz="1200">
                          <a:effectLst/>
                          <a:latin typeface="Montserrat Light" panose="020B0604020202020204" charset="0"/>
                        </a:rPr>
                        <a:t>     Status</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200" dirty="0">
                          <a:effectLst/>
                          <a:latin typeface="Montserrat Light" panose="020B0604020202020204" charset="0"/>
                        </a:rPr>
                        <a:t>Prasyarat</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341577470"/>
                  </a:ext>
                </a:extLst>
              </a:tr>
              <a:tr h="0">
                <a:tc>
                  <a:txBody>
                    <a:bodyPr/>
                    <a:lstStyle/>
                    <a:p>
                      <a:pPr marL="0" marR="0" algn="ctr">
                        <a:lnSpc>
                          <a:spcPct val="115000"/>
                        </a:lnSpc>
                        <a:spcBef>
                          <a:spcPts val="0"/>
                        </a:spcBef>
                        <a:spcAft>
                          <a:spcPts val="0"/>
                        </a:spcAft>
                      </a:pPr>
                      <a:r>
                        <a:rPr lang="en-US" sz="1200" dirty="0">
                          <a:effectLst/>
                          <a:latin typeface="Montserrat Light" panose="020B0604020202020204" charset="0"/>
                        </a:rPr>
                        <a:t>KMK1093</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latin typeface="Montserrat Light" panose="020B0604020202020204" charset="0"/>
                        </a:rPr>
                        <a:t>Asas Pengaturcaraan</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03711517"/>
                  </a:ext>
                </a:extLst>
              </a:tr>
              <a:tr h="0">
                <a:tc>
                  <a:txBody>
                    <a:bodyPr/>
                    <a:lstStyle/>
                    <a:p>
                      <a:pPr marL="0" marR="0" algn="ctr">
                        <a:lnSpc>
                          <a:spcPct val="115000"/>
                        </a:lnSpc>
                        <a:spcBef>
                          <a:spcPts val="0"/>
                        </a:spcBef>
                        <a:spcAft>
                          <a:spcPts val="0"/>
                        </a:spcAft>
                      </a:pPr>
                      <a:r>
                        <a:rPr lang="en-US" sz="1200">
                          <a:effectLst/>
                          <a:latin typeface="Montserrat Light" panose="020B0604020202020204" charset="0"/>
                        </a:rPr>
                        <a:t>KMK1103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latin typeface="Montserrat Light" panose="020B0604020202020204" charset="0"/>
                        </a:rPr>
                        <a:t>Struktur Diskret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94996386"/>
                  </a:ext>
                </a:extLst>
              </a:tr>
              <a:tr h="0">
                <a:tc>
                  <a:txBody>
                    <a:bodyPr/>
                    <a:lstStyle/>
                    <a:p>
                      <a:pPr marL="0" marR="0" algn="ctr">
                        <a:lnSpc>
                          <a:spcPct val="115000"/>
                        </a:lnSpc>
                        <a:spcBef>
                          <a:spcPts val="0"/>
                        </a:spcBef>
                        <a:spcAft>
                          <a:spcPts val="0"/>
                        </a:spcAft>
                      </a:pPr>
                      <a:r>
                        <a:rPr lang="en-US" sz="1200">
                          <a:effectLst/>
                          <a:latin typeface="Montserrat Light" panose="020B0604020202020204" charset="0"/>
                        </a:rPr>
                        <a:t>KMK1133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latin typeface="Montserrat Light" panose="020B0604020202020204" charset="0"/>
                        </a:rPr>
                        <a:t>Pengantar Analisis Linguistik</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53403722"/>
                  </a:ext>
                </a:extLst>
              </a:tr>
              <a:tr h="0">
                <a:tc>
                  <a:txBody>
                    <a:bodyPr/>
                    <a:lstStyle/>
                    <a:p>
                      <a:pPr marL="0" marR="0" algn="ctr">
                        <a:lnSpc>
                          <a:spcPct val="115000"/>
                        </a:lnSpc>
                        <a:spcBef>
                          <a:spcPts val="0"/>
                        </a:spcBef>
                        <a:spcAft>
                          <a:spcPts val="0"/>
                        </a:spcAft>
                      </a:pPr>
                      <a:r>
                        <a:rPr lang="ms-MY" sz="1200">
                          <a:effectLst/>
                          <a:latin typeface="Montserrat Light" panose="020B0604020202020204" charset="0"/>
                        </a:rPr>
                        <a:t>KMF1014</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ms-MY" sz="1200">
                          <a:effectLst/>
                          <a:latin typeface="Montserrat Light" panose="020B0604020202020204" charset="0"/>
                        </a:rPr>
                        <a:t>Pengenalan Sains Kognitif</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4</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95171448"/>
                  </a:ext>
                </a:extLst>
              </a:tr>
              <a:tr h="0">
                <a:tc>
                  <a:txBody>
                    <a:bodyPr/>
                    <a:lstStyle/>
                    <a:p>
                      <a:pPr marL="0" marR="0" algn="ctr">
                        <a:lnSpc>
                          <a:spcPct val="115000"/>
                        </a:lnSpc>
                        <a:spcBef>
                          <a:spcPts val="0"/>
                        </a:spcBef>
                        <a:spcAft>
                          <a:spcPts val="0"/>
                        </a:spcAft>
                      </a:pPr>
                      <a:r>
                        <a:rPr lang="ms-MY" sz="1200">
                          <a:effectLst/>
                          <a:latin typeface="Montserrat Light" panose="020B0604020202020204" charset="0"/>
                        </a:rPr>
                        <a:t>KMF1023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ms-MY" sz="1200">
                          <a:effectLst/>
                          <a:latin typeface="Montserrat Light" panose="020B0604020202020204" charset="0"/>
                        </a:rPr>
                        <a:t>Psikologi Kognitif</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25281634"/>
                  </a:ext>
                </a:extLst>
              </a:tr>
              <a:tr h="0">
                <a:tc>
                  <a:txBody>
                    <a:bodyPr/>
                    <a:lstStyle/>
                    <a:p>
                      <a:pPr marL="0" marR="0" algn="ctr">
                        <a:lnSpc>
                          <a:spcPct val="115000"/>
                        </a:lnSpc>
                        <a:spcBef>
                          <a:spcPts val="0"/>
                        </a:spcBef>
                        <a:spcAft>
                          <a:spcPts val="0"/>
                        </a:spcAft>
                      </a:pPr>
                      <a:r>
                        <a:rPr lang="ms-MY" sz="1200">
                          <a:effectLst/>
                          <a:latin typeface="Montserrat Light" panose="020B0604020202020204" charset="0"/>
                        </a:rPr>
                        <a:t>MPU3122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ms-MY" sz="1200">
                          <a:effectLst/>
                          <a:latin typeface="Montserrat Light" panose="020B0604020202020204" charset="0"/>
                        </a:rPr>
                        <a:t>Tamadun Islam dan Tamadun Asia (TITAS)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12523969"/>
                  </a:ext>
                </a:extLst>
              </a:tr>
              <a:tr h="285750">
                <a:tc>
                  <a:txBody>
                    <a:bodyPr/>
                    <a:lstStyle/>
                    <a:p>
                      <a:pPr marL="0" marR="0" algn="ctr">
                        <a:lnSpc>
                          <a:spcPct val="115000"/>
                        </a:lnSpc>
                        <a:spcBef>
                          <a:spcPts val="0"/>
                        </a:spcBef>
                        <a:spcAft>
                          <a:spcPts val="0"/>
                        </a:spcAft>
                      </a:pPr>
                      <a:r>
                        <a:rPr lang="en-US" sz="1200" dirty="0">
                          <a:effectLst/>
                          <a:latin typeface="Montserrat Light" panose="020B0604020202020204" charset="0"/>
                        </a:rPr>
                        <a:t>PBI1112/ PBI1XXX  </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200" dirty="0" err="1">
                          <a:effectLst/>
                          <a:latin typeface="Montserrat Light" panose="020B0604020202020204" charset="0"/>
                        </a:rPr>
                        <a:t>Persediaan</a:t>
                      </a:r>
                      <a:r>
                        <a:rPr lang="en-US" sz="1200" dirty="0">
                          <a:effectLst/>
                          <a:latin typeface="Montserrat Light" panose="020B0604020202020204" charset="0"/>
                        </a:rPr>
                        <a:t> Bahasa </a:t>
                      </a:r>
                      <a:r>
                        <a:rPr lang="en-US" sz="1200" dirty="0" err="1">
                          <a:effectLst/>
                          <a:latin typeface="Montserrat Light" panose="020B0604020202020204" charset="0"/>
                        </a:rPr>
                        <a:t>Inggeris</a:t>
                      </a:r>
                      <a:r>
                        <a:rPr lang="en-US" sz="1200" dirty="0">
                          <a:effectLst/>
                          <a:latin typeface="Montserrat Light" panose="020B0604020202020204" charset="0"/>
                        </a:rPr>
                        <a:t> I </a:t>
                      </a:r>
                      <a:r>
                        <a:rPr lang="en-US" sz="1200" dirty="0" err="1">
                          <a:effectLst/>
                          <a:latin typeface="Montserrat Light" panose="020B0604020202020204" charset="0"/>
                        </a:rPr>
                        <a:t>atau</a:t>
                      </a:r>
                      <a:r>
                        <a:rPr lang="en-US" sz="1200" dirty="0">
                          <a:effectLst/>
                          <a:latin typeface="Montserrat Light" panose="020B0604020202020204" charset="0"/>
                        </a:rPr>
                        <a:t> </a:t>
                      </a:r>
                      <a:r>
                        <a:rPr lang="en-US" sz="1200" dirty="0" err="1">
                          <a:effectLst/>
                          <a:latin typeface="Montserrat Light" panose="020B0604020202020204" charset="0"/>
                        </a:rPr>
                        <a:t>Pilihan</a:t>
                      </a:r>
                      <a:r>
                        <a:rPr lang="en-US" sz="1200" dirty="0">
                          <a:effectLst/>
                          <a:latin typeface="Montserrat Light" panose="020B0604020202020204" charset="0"/>
                        </a:rPr>
                        <a:t> Bahasa </a:t>
                      </a:r>
                      <a:r>
                        <a:rPr lang="en-US" sz="1200" dirty="0" err="1">
                          <a:effectLst/>
                          <a:latin typeface="Montserrat Light" panose="020B0604020202020204" charset="0"/>
                        </a:rPr>
                        <a:t>Inggeris</a:t>
                      </a:r>
                      <a:r>
                        <a:rPr lang="en-US" sz="1200" dirty="0">
                          <a:effectLst/>
                          <a:latin typeface="Montserrat Light" panose="020B0604020202020204" charset="0"/>
                        </a:rPr>
                        <a:t> I </a:t>
                      </a:r>
                      <a:endParaRPr lang="en-US" sz="1200" b="1" dirty="0">
                        <a:effectLst/>
                        <a:latin typeface="Montserrat Light" panose="020B0604020202020204"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dirty="0">
                          <a:effectLst/>
                          <a:latin typeface="Montserrat Light" panose="020B0604020202020204" charset="0"/>
                        </a:rPr>
                        <a:t>Rujuk m/s 3</a:t>
                      </a:r>
                      <a:r>
                        <a:rPr lang="en-US" sz="1200" dirty="0">
                          <a:effectLst/>
                          <a:latin typeface="Montserrat Light" panose="020B0604020202020204" charset="0"/>
                        </a:rPr>
                        <a:t>0</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FFFF00"/>
                    </a:solidFill>
                  </a:tcPr>
                </a:tc>
                <a:extLst>
                  <a:ext uri="{0D108BD9-81ED-4DB2-BD59-A6C34878D82A}">
                    <a16:rowId xmlns:a16="http://schemas.microsoft.com/office/drawing/2014/main" val="3758981191"/>
                  </a:ext>
                </a:extLst>
              </a:tr>
              <a:tr h="171450">
                <a:tc>
                  <a:txBody>
                    <a:bodyPr/>
                    <a:lstStyle/>
                    <a:p>
                      <a:pPr marL="0" marR="0" algn="ctr">
                        <a:lnSpc>
                          <a:spcPct val="115000"/>
                        </a:lnSpc>
                        <a:spcBef>
                          <a:spcPts val="0"/>
                        </a:spcBef>
                        <a:spcAft>
                          <a:spcPts val="0"/>
                        </a:spcAft>
                      </a:pPr>
                      <a:r>
                        <a:rPr lang="ms-MY" sz="1200">
                          <a:effectLst/>
                          <a:latin typeface="Montserrat Light" panose="020B0604020202020204" charset="0"/>
                        </a:rPr>
                        <a:t>PPD1041</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200">
                          <a:effectLst/>
                          <a:latin typeface="Montserrat Light" panose="020B0604020202020204" charset="0"/>
                        </a:rPr>
                        <a:t>Kursus Kemahiran Insaniah dan Kesukarelawan</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a:effectLst/>
                          <a:latin typeface="Montserrat Light" panose="020B0604020202020204" charset="0"/>
                        </a:rPr>
                        <a:t>1</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dirty="0">
                          <a:effectLst/>
                          <a:latin typeface="Montserrat Light" panose="020B0604020202020204" charset="0"/>
                        </a:rPr>
                        <a:t>KU</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200" dirty="0">
                          <a:effectLst/>
                          <a:latin typeface="Montserrat Light" panose="020B0604020202020204" charset="0"/>
                        </a:rPr>
                        <a:t>Tiada</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72301884"/>
                  </a:ext>
                </a:extLst>
              </a:tr>
              <a:tr h="0">
                <a:tc>
                  <a:txBody>
                    <a:bodyPr/>
                    <a:lstStyle/>
                    <a:p>
                      <a:pPr marL="0" marR="0" algn="ctr">
                        <a:spcBef>
                          <a:spcPts val="0"/>
                        </a:spcBef>
                        <a:spcAft>
                          <a:spcPts val="0"/>
                        </a:spcAft>
                      </a:pPr>
                      <a:r>
                        <a:rPr lang="ms-MY" sz="12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200">
                          <a:effectLst/>
                          <a:latin typeface="Montserrat Light" panose="020B0604020202020204" charset="0"/>
                        </a:rPr>
                        <a:t>Jumlah Kredit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200">
                          <a:effectLst/>
                          <a:latin typeface="Montserrat Light" panose="020B0604020202020204" charset="0"/>
                        </a:rPr>
                        <a:t>   19/21</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2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200" dirty="0">
                          <a:effectLst/>
                          <a:latin typeface="Montserrat Light" panose="020B0604020202020204" charset="0"/>
                        </a:rPr>
                        <a:t> </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64249484"/>
                  </a:ext>
                </a:extLst>
              </a:tr>
            </a:tbl>
          </a:graphicData>
        </a:graphic>
      </p:graphicFrame>
      <p:sp>
        <p:nvSpPr>
          <p:cNvPr id="7" name="Rectangle 6">
            <a:extLst>
              <a:ext uri="{FF2B5EF4-FFF2-40B4-BE49-F238E27FC236}">
                <a16:creationId xmlns:a16="http://schemas.microsoft.com/office/drawing/2014/main" id="{89EDD1D4-25C0-4417-97D3-8D0CABB3A270}"/>
              </a:ext>
            </a:extLst>
          </p:cNvPr>
          <p:cNvSpPr/>
          <p:nvPr/>
        </p:nvSpPr>
        <p:spPr>
          <a:xfrm>
            <a:off x="1280709" y="901292"/>
            <a:ext cx="2064989" cy="307777"/>
          </a:xfrm>
          <a:prstGeom prst="rect">
            <a:avLst/>
          </a:prstGeom>
        </p:spPr>
        <p:txBody>
          <a:bodyPr wrap="none">
            <a:spAutoFit/>
          </a:bodyPr>
          <a:lstStyle/>
          <a:p>
            <a:r>
              <a:rPr lang="ms-MY" b="1" dirty="0">
                <a:latin typeface="Montserrat Light" panose="020B0604020202020204" charset="0"/>
                <a:ea typeface="Times New Roman" panose="02020603050405020304" pitchFamily="18" charset="0"/>
                <a:cs typeface="Times New Roman" panose="02020603050405020304" pitchFamily="18" charset="0"/>
              </a:rPr>
              <a:t>Tahun 1 </a:t>
            </a:r>
            <a:r>
              <a:rPr lang="en-US" b="1" dirty="0">
                <a:latin typeface="Montserrat Light" panose="020B0604020202020204" charset="0"/>
                <a:ea typeface="Times New Roman" panose="02020603050405020304" pitchFamily="18" charset="0"/>
                <a:cs typeface="Times New Roman" panose="02020603050405020304" pitchFamily="18" charset="0"/>
              </a:rPr>
              <a:t>Semester 1</a:t>
            </a:r>
            <a:r>
              <a:rPr lang="ms-MY" b="1" dirty="0">
                <a:latin typeface="Montserrat Light" panose="020B0604020202020204" charset="0"/>
                <a:ea typeface="Times New Roman" panose="02020603050405020304" pitchFamily="18" charset="0"/>
                <a:cs typeface="Times New Roman" panose="02020603050405020304" pitchFamily="18" charset="0"/>
              </a:rPr>
              <a:t> </a:t>
            </a:r>
            <a:endParaRPr lang="en-US" sz="2000" dirty="0">
              <a:effectLst/>
              <a:latin typeface="Montserrat Light" panose="020B0604020202020204" charset="0"/>
              <a:ea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19CE50C-561C-4212-8D51-6A9668A151CD}"/>
              </a:ext>
            </a:extLst>
          </p:cNvPr>
          <p:cNvSpPr/>
          <p:nvPr/>
        </p:nvSpPr>
        <p:spPr>
          <a:xfrm>
            <a:off x="1280709" y="490771"/>
            <a:ext cx="6798982" cy="307777"/>
          </a:xfrm>
          <a:prstGeom prst="rect">
            <a:avLst/>
          </a:prstGeom>
        </p:spPr>
        <p:txBody>
          <a:bodyPr wrap="square">
            <a:spAutoFit/>
          </a:bodyPr>
          <a:lstStyle/>
          <a:p>
            <a:r>
              <a:rPr lang="en-US" b="1" dirty="0">
                <a:solidFill>
                  <a:srgbClr val="002060"/>
                </a:solidFill>
                <a:latin typeface="Montserrat Light" panose="020B0604020202020204" charset="0"/>
                <a:ea typeface="Times New Roman" panose="02020603050405020304" pitchFamily="18" charset="0"/>
                <a:cs typeface="Times New Roman" panose="02020603050405020304" pitchFamily="18" charset="0"/>
              </a:rPr>
              <a:t>PENAWARAN KURSUS MENGIKUT TAHUN PENGAJIAN</a:t>
            </a:r>
            <a:endParaRPr lang="en-US" sz="2000" dirty="0">
              <a:solidFill>
                <a:srgbClr val="002060"/>
              </a:solidFill>
              <a:effectLst/>
              <a:latin typeface="Montserrat Light" panose="020B0604020202020204" charset="0"/>
              <a:ea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589162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BB1A08-B40C-432C-890A-874528B927B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a:p>
        </p:txBody>
      </p:sp>
      <p:graphicFrame>
        <p:nvGraphicFramePr>
          <p:cNvPr id="6" name="Table 5">
            <a:extLst>
              <a:ext uri="{FF2B5EF4-FFF2-40B4-BE49-F238E27FC236}">
                <a16:creationId xmlns:a16="http://schemas.microsoft.com/office/drawing/2014/main" id="{4F78A04B-23E2-4F8A-8F32-CBEAE87E55EB}"/>
              </a:ext>
            </a:extLst>
          </p:cNvPr>
          <p:cNvGraphicFramePr>
            <a:graphicFrameLocks noGrp="1"/>
          </p:cNvGraphicFramePr>
          <p:nvPr>
            <p:extLst>
              <p:ext uri="{D42A27DB-BD31-4B8C-83A1-F6EECF244321}">
                <p14:modId xmlns:p14="http://schemas.microsoft.com/office/powerpoint/2010/main" val="1003161895"/>
              </p:ext>
            </p:extLst>
          </p:nvPr>
        </p:nvGraphicFramePr>
        <p:xfrm>
          <a:off x="1325015" y="2621938"/>
          <a:ext cx="6660030" cy="2438400"/>
        </p:xfrm>
        <a:graphic>
          <a:graphicData uri="http://schemas.openxmlformats.org/drawingml/2006/table">
            <a:tbl>
              <a:tblPr>
                <a:tableStyleId>{7C6C9044-62A1-41DB-AE20-96D77EAFCCED}</a:tableStyleId>
              </a:tblPr>
              <a:tblGrid>
                <a:gridCol w="1020369">
                  <a:extLst>
                    <a:ext uri="{9D8B030D-6E8A-4147-A177-3AD203B41FA5}">
                      <a16:colId xmlns:a16="http://schemas.microsoft.com/office/drawing/2014/main" val="1752890575"/>
                    </a:ext>
                  </a:extLst>
                </a:gridCol>
                <a:gridCol w="2488565">
                  <a:extLst>
                    <a:ext uri="{9D8B030D-6E8A-4147-A177-3AD203B41FA5}">
                      <a16:colId xmlns:a16="http://schemas.microsoft.com/office/drawing/2014/main" val="3340015751"/>
                    </a:ext>
                  </a:extLst>
                </a:gridCol>
                <a:gridCol w="927544">
                  <a:extLst>
                    <a:ext uri="{9D8B030D-6E8A-4147-A177-3AD203B41FA5}">
                      <a16:colId xmlns:a16="http://schemas.microsoft.com/office/drawing/2014/main" val="3416815262"/>
                    </a:ext>
                  </a:extLst>
                </a:gridCol>
                <a:gridCol w="1111776">
                  <a:extLst>
                    <a:ext uri="{9D8B030D-6E8A-4147-A177-3AD203B41FA5}">
                      <a16:colId xmlns:a16="http://schemas.microsoft.com/office/drawing/2014/main" val="3837447712"/>
                    </a:ext>
                  </a:extLst>
                </a:gridCol>
                <a:gridCol w="1111776">
                  <a:extLst>
                    <a:ext uri="{9D8B030D-6E8A-4147-A177-3AD203B41FA5}">
                      <a16:colId xmlns:a16="http://schemas.microsoft.com/office/drawing/2014/main" val="2765896612"/>
                    </a:ext>
                  </a:extLst>
                </a:gridCol>
              </a:tblGrid>
              <a:tr h="0">
                <a:tc>
                  <a:txBody>
                    <a:bodyPr/>
                    <a:lstStyle/>
                    <a:p>
                      <a:pPr marL="0" marR="0" algn="ctr">
                        <a:spcBef>
                          <a:spcPts val="0"/>
                        </a:spcBef>
                        <a:spcAft>
                          <a:spcPts val="0"/>
                        </a:spcAft>
                      </a:pPr>
                      <a:r>
                        <a:rPr lang="ms-MY" sz="1000">
                          <a:effectLst/>
                          <a:latin typeface="Montserrat Light" panose="020B0604020202020204" charset="0"/>
                        </a:rPr>
                        <a:t>Kod Kursus</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Nama Kursus</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a:effectLst/>
                          <a:latin typeface="Montserrat Light" panose="020B0604020202020204" charset="0"/>
                        </a:rPr>
                        <a:t>Kredit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a:effectLst/>
                          <a:latin typeface="Montserrat Light" panose="020B0604020202020204" charset="0"/>
                        </a:rPr>
                        <a:t>Status</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Prasyarat</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373619682"/>
                  </a:ext>
                </a:extLst>
              </a:tr>
              <a:tr h="0">
                <a:tc>
                  <a:txBody>
                    <a:bodyPr/>
                    <a:lstStyle/>
                    <a:p>
                      <a:pPr marL="0" marR="0" algn="ctr">
                        <a:spcBef>
                          <a:spcPts val="0"/>
                        </a:spcBef>
                        <a:spcAft>
                          <a:spcPts val="0"/>
                        </a:spcAft>
                      </a:pPr>
                      <a:r>
                        <a:rPr lang="en-US" sz="1000">
                          <a:effectLst/>
                          <a:latin typeface="Montserrat Light" panose="020B0604020202020204" charset="0"/>
                        </a:rPr>
                        <a:t>KMK2133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err="1">
                          <a:effectLst/>
                          <a:latin typeface="Montserrat Light" panose="020B0604020202020204" charset="0"/>
                        </a:rPr>
                        <a:t>Falsafah</a:t>
                      </a:r>
                      <a:r>
                        <a:rPr lang="en-US" sz="1000" dirty="0">
                          <a:effectLst/>
                          <a:latin typeface="Montserrat Light" panose="020B0604020202020204" charset="0"/>
                        </a:rPr>
                        <a:t> </a:t>
                      </a:r>
                      <a:r>
                        <a:rPr lang="en-US" sz="1000" dirty="0" err="1">
                          <a:effectLst/>
                          <a:latin typeface="Montserrat Light" panose="020B0604020202020204" charset="0"/>
                        </a:rPr>
                        <a:t>Minda</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91551643"/>
                  </a:ext>
                </a:extLst>
              </a:tr>
              <a:tr h="0">
                <a:tc>
                  <a:txBody>
                    <a:bodyPr/>
                    <a:lstStyle/>
                    <a:p>
                      <a:pPr marL="0" marR="0" algn="ctr">
                        <a:spcBef>
                          <a:spcPts val="0"/>
                        </a:spcBef>
                        <a:spcAft>
                          <a:spcPts val="0"/>
                        </a:spcAft>
                      </a:pPr>
                      <a:r>
                        <a:rPr lang="en-US" sz="1000">
                          <a:effectLst/>
                          <a:latin typeface="Montserrat Light" panose="020B0604020202020204" charset="0"/>
                        </a:rPr>
                        <a:t>KMK2313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Faktor Manusia dan Ergonomik</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5483443"/>
                  </a:ext>
                </a:extLst>
              </a:tr>
              <a:tr h="311785">
                <a:tc>
                  <a:txBody>
                    <a:bodyPr/>
                    <a:lstStyle/>
                    <a:p>
                      <a:pPr marL="0" marR="0" algn="ctr">
                        <a:spcBef>
                          <a:spcPts val="0"/>
                        </a:spcBef>
                        <a:spcAft>
                          <a:spcPts val="0"/>
                        </a:spcAft>
                      </a:pPr>
                      <a:r>
                        <a:rPr lang="en-US" sz="1000">
                          <a:effectLst/>
                          <a:latin typeface="Montserrat Light" panose="020B0604020202020204" charset="0"/>
                        </a:rPr>
                        <a:t>KMK2333</a:t>
                      </a:r>
                      <a:endParaRPr lang="en-US" sz="1200">
                        <a:effectLst/>
                        <a:latin typeface="Montserrat Light" panose="020B0604020202020204" charset="0"/>
                      </a:endParaRPr>
                    </a:p>
                    <a:p>
                      <a:pPr marL="0" marR="0" algn="ctr">
                        <a:spcBef>
                          <a:spcPts val="0"/>
                        </a:spcBef>
                        <a:spcAft>
                          <a:spcPts val="0"/>
                        </a:spcAft>
                      </a:pPr>
                      <a:r>
                        <a:rPr lang="en-US"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en-US"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en-US" sz="1000">
                          <a:effectLst/>
                          <a:latin typeface="Montserrat Light" panose="020B0604020202020204" charset="0"/>
                        </a:rPr>
                        <a:t>KMK1493</a:t>
                      </a:r>
                      <a:endParaRPr lang="en-US" sz="1200">
                        <a:effectLst/>
                        <a:latin typeface="Montserrat Light" panose="020B0604020202020204" charset="0"/>
                      </a:endParaRPr>
                    </a:p>
                    <a:p>
                      <a:pPr marL="0" marR="0" algn="ctr">
                        <a:spcBef>
                          <a:spcPts val="0"/>
                        </a:spcBef>
                        <a:spcAft>
                          <a:spcPts val="0"/>
                        </a:spcAft>
                      </a:pPr>
                      <a:r>
                        <a:rPr lang="en-US"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Analisis dan Rekabentuk Sistem Pintar</a:t>
                      </a:r>
                      <a:endParaRPr lang="en-US" sz="1200">
                        <a:effectLst/>
                        <a:latin typeface="Montserrat Light" panose="020B0604020202020204" charset="0"/>
                      </a:endParaRPr>
                    </a:p>
                    <a:p>
                      <a:pPr marL="0" marR="0">
                        <a:spcBef>
                          <a:spcPts val="0"/>
                        </a:spcBef>
                        <a:spcAft>
                          <a:spcPts val="0"/>
                        </a:spcAft>
                      </a:pPr>
                      <a:r>
                        <a:rPr lang="en-US" sz="1000">
                          <a:effectLst/>
                          <a:latin typeface="Montserrat Light" panose="020B0604020202020204" charset="0"/>
                        </a:rPr>
                        <a:t>atau</a:t>
                      </a:r>
                      <a:endParaRPr lang="en-US" sz="1200">
                        <a:effectLst/>
                        <a:latin typeface="Montserrat Light" panose="020B0604020202020204" charset="0"/>
                      </a:endParaRPr>
                    </a:p>
                    <a:p>
                      <a:pPr marL="0" marR="0">
                        <a:spcBef>
                          <a:spcPts val="0"/>
                        </a:spcBef>
                        <a:spcAft>
                          <a:spcPts val="0"/>
                        </a:spcAft>
                      </a:pPr>
                      <a:r>
                        <a:rPr lang="en-US" sz="1000">
                          <a:effectLst/>
                          <a:latin typeface="Montserrat Light" panose="020B0604020202020204" charset="0"/>
                        </a:rPr>
                        <a:t>Alatan Kognitif untuk Pembelajaran</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KE</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en-US"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en-US"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48568133"/>
                  </a:ext>
                </a:extLst>
              </a:tr>
              <a:tr h="0">
                <a:tc>
                  <a:txBody>
                    <a:bodyPr/>
                    <a:lstStyle/>
                    <a:p>
                      <a:pPr marL="0" marR="0" algn="ctr">
                        <a:spcBef>
                          <a:spcPts val="0"/>
                        </a:spcBef>
                        <a:spcAft>
                          <a:spcPts val="0"/>
                        </a:spcAft>
                      </a:pPr>
                      <a:r>
                        <a:rPr lang="ms-MY" sz="1000">
                          <a:effectLst/>
                          <a:latin typeface="Montserrat Light" panose="020B0604020202020204" charset="0"/>
                        </a:rPr>
                        <a:t>KMK2363</a:t>
                      </a:r>
                      <a:endParaRPr lang="en-US" sz="1200">
                        <a:effectLst/>
                        <a:latin typeface="Montserrat Light" panose="020B0604020202020204" charset="0"/>
                      </a:endParaRPr>
                    </a:p>
                    <a:p>
                      <a:pPr marL="0" marR="0">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KMK2533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Rekabentuk Pembangunan dan Teknologi Pembelajaran</a:t>
                      </a:r>
                      <a:endParaRPr lang="en-US" sz="1200">
                        <a:effectLst/>
                        <a:latin typeface="Montserrat Light" panose="020B0604020202020204" charset="0"/>
                      </a:endParaRPr>
                    </a:p>
                    <a:p>
                      <a:pPr marL="0" marR="0">
                        <a:spcBef>
                          <a:spcPts val="0"/>
                        </a:spcBef>
                        <a:spcAft>
                          <a:spcPts val="0"/>
                        </a:spcAft>
                      </a:pPr>
                      <a:r>
                        <a:rPr lang="ms-MY" sz="1000">
                          <a:effectLst/>
                          <a:latin typeface="Montserrat Light" panose="020B0604020202020204" charset="0"/>
                        </a:rPr>
                        <a:t>atau</a:t>
                      </a:r>
                      <a:endParaRPr lang="en-US" sz="1200">
                        <a:effectLst/>
                        <a:latin typeface="Montserrat Light" panose="020B0604020202020204" charset="0"/>
                      </a:endParaRPr>
                    </a:p>
                    <a:p>
                      <a:pPr marL="0" marR="0">
                        <a:spcBef>
                          <a:spcPts val="0"/>
                        </a:spcBef>
                        <a:spcAft>
                          <a:spcPts val="0"/>
                        </a:spcAft>
                      </a:pPr>
                      <a:r>
                        <a:rPr lang="ms-MY" sz="1000">
                          <a:effectLst/>
                          <a:latin typeface="Montserrat Light" panose="020B0604020202020204" charset="0"/>
                        </a:rPr>
                        <a:t>Pengenalan kepada Perlombongan Data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KE</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4658128"/>
                  </a:ext>
                </a:extLst>
              </a:tr>
              <a:tr h="0">
                <a:tc>
                  <a:txBody>
                    <a:bodyPr/>
                    <a:lstStyle/>
                    <a:p>
                      <a:pPr marL="0" marR="0" algn="ctr">
                        <a:spcBef>
                          <a:spcPts val="0"/>
                        </a:spcBef>
                        <a:spcAft>
                          <a:spcPts val="0"/>
                        </a:spcAft>
                      </a:pPr>
                      <a:r>
                        <a:rPr lang="en-US" sz="1000">
                          <a:effectLst/>
                          <a:latin typeface="Montserrat Light" panose="020B0604020202020204" charset="0"/>
                        </a:rPr>
                        <a:t>KMF2014</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Statistik</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4</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3564030"/>
                  </a:ext>
                </a:extLst>
              </a:tr>
              <a:tr h="0">
                <a:tc>
                  <a:txBody>
                    <a:bodyPr/>
                    <a:lstStyle/>
                    <a:p>
                      <a:pPr marL="0" marR="0" algn="ctr">
                        <a:spcBef>
                          <a:spcPts val="0"/>
                        </a:spcBef>
                        <a:spcAft>
                          <a:spcPts val="0"/>
                        </a:spcAft>
                      </a:pPr>
                      <a:r>
                        <a:rPr lang="ms-MY" sz="1000">
                          <a:effectLst/>
                          <a:latin typeface="Montserrat Light" panose="020B0604020202020204" charset="0"/>
                        </a:rPr>
                        <a:t>PBI1XXX</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Pilihan Bahasa Inggeris I</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Rujuk m/s 3</a:t>
                      </a:r>
                      <a:r>
                        <a:rPr lang="en-US" sz="1000">
                          <a:effectLst/>
                          <a:latin typeface="Montserrat Light" panose="020B0604020202020204" charset="0"/>
                        </a:rPr>
                        <a:t>0</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51598782"/>
                  </a:ext>
                </a:extLst>
              </a:tr>
              <a:tr h="0">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dirty="0">
                          <a:effectLst/>
                          <a:latin typeface="Montserrat Light" panose="020B0604020202020204" charset="0"/>
                        </a:rPr>
                        <a:t>Jumlah Kredit</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16/18</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dirty="0">
                          <a:effectLst/>
                          <a:latin typeface="Montserrat Light" panose="020B0604020202020204" charset="0"/>
                        </a:rPr>
                        <a:t> </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35389292"/>
                  </a:ext>
                </a:extLst>
              </a:tr>
            </a:tbl>
          </a:graphicData>
        </a:graphic>
      </p:graphicFrame>
      <p:sp>
        <p:nvSpPr>
          <p:cNvPr id="7" name="Rectangle 6">
            <a:extLst>
              <a:ext uri="{FF2B5EF4-FFF2-40B4-BE49-F238E27FC236}">
                <a16:creationId xmlns:a16="http://schemas.microsoft.com/office/drawing/2014/main" id="{5732CC28-56E3-4634-B292-72BB194DB14B}"/>
              </a:ext>
            </a:extLst>
          </p:cNvPr>
          <p:cNvSpPr/>
          <p:nvPr/>
        </p:nvSpPr>
        <p:spPr>
          <a:xfrm>
            <a:off x="3608060" y="2325520"/>
            <a:ext cx="2258952" cy="338554"/>
          </a:xfrm>
          <a:prstGeom prst="rect">
            <a:avLst/>
          </a:prstGeom>
        </p:spPr>
        <p:txBody>
          <a:bodyPr wrap="none">
            <a:spAutoFit/>
          </a:bodyPr>
          <a:lstStyle/>
          <a:p>
            <a:r>
              <a:rPr lang="ms-MY" sz="1600" b="1" dirty="0">
                <a:latin typeface="Montserrat Light" panose="020B0604020202020204" charset="0"/>
                <a:ea typeface="Times New Roman" panose="02020603050405020304" pitchFamily="18" charset="0"/>
                <a:cs typeface="Times New Roman" panose="02020603050405020304" pitchFamily="18" charset="0"/>
              </a:rPr>
              <a:t>Tahun 2 Semester 1</a:t>
            </a:r>
            <a:endParaRPr lang="en-US" sz="1600" dirty="0">
              <a:effectLst/>
              <a:latin typeface="Montserrat Light" panose="020B0604020202020204" charset="0"/>
              <a:ea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215F448D-7B57-4E20-8579-02AB0B63931C}"/>
              </a:ext>
            </a:extLst>
          </p:cNvPr>
          <p:cNvGraphicFramePr>
            <a:graphicFrameLocks noGrp="1"/>
          </p:cNvGraphicFramePr>
          <p:nvPr>
            <p:extLst>
              <p:ext uri="{D42A27DB-BD31-4B8C-83A1-F6EECF244321}">
                <p14:modId xmlns:p14="http://schemas.microsoft.com/office/powerpoint/2010/main" val="71541146"/>
              </p:ext>
            </p:extLst>
          </p:nvPr>
        </p:nvGraphicFramePr>
        <p:xfrm>
          <a:off x="1315492" y="350636"/>
          <a:ext cx="6669553" cy="1934972"/>
        </p:xfrm>
        <a:graphic>
          <a:graphicData uri="http://schemas.openxmlformats.org/drawingml/2006/table">
            <a:tbl>
              <a:tblPr>
                <a:tableStyleId>{7C6C9044-62A1-41DB-AE20-96D77EAFCCED}</a:tableStyleId>
              </a:tblPr>
              <a:tblGrid>
                <a:gridCol w="1032623">
                  <a:extLst>
                    <a:ext uri="{9D8B030D-6E8A-4147-A177-3AD203B41FA5}">
                      <a16:colId xmlns:a16="http://schemas.microsoft.com/office/drawing/2014/main" val="2673633421"/>
                    </a:ext>
                  </a:extLst>
                </a:gridCol>
                <a:gridCol w="2487360">
                  <a:extLst>
                    <a:ext uri="{9D8B030D-6E8A-4147-A177-3AD203B41FA5}">
                      <a16:colId xmlns:a16="http://schemas.microsoft.com/office/drawing/2014/main" val="3451007027"/>
                    </a:ext>
                  </a:extLst>
                </a:gridCol>
                <a:gridCol w="927094">
                  <a:extLst>
                    <a:ext uri="{9D8B030D-6E8A-4147-A177-3AD203B41FA5}">
                      <a16:colId xmlns:a16="http://schemas.microsoft.com/office/drawing/2014/main" val="1335707559"/>
                    </a:ext>
                  </a:extLst>
                </a:gridCol>
                <a:gridCol w="1111238">
                  <a:extLst>
                    <a:ext uri="{9D8B030D-6E8A-4147-A177-3AD203B41FA5}">
                      <a16:colId xmlns:a16="http://schemas.microsoft.com/office/drawing/2014/main" val="4031068010"/>
                    </a:ext>
                  </a:extLst>
                </a:gridCol>
                <a:gridCol w="1111238">
                  <a:extLst>
                    <a:ext uri="{9D8B030D-6E8A-4147-A177-3AD203B41FA5}">
                      <a16:colId xmlns:a16="http://schemas.microsoft.com/office/drawing/2014/main" val="1063858160"/>
                    </a:ext>
                  </a:extLst>
                </a:gridCol>
              </a:tblGrid>
              <a:tr h="0">
                <a:tc>
                  <a:txBody>
                    <a:bodyPr/>
                    <a:lstStyle/>
                    <a:p>
                      <a:pPr marL="0" marR="0" algn="ctr">
                        <a:spcBef>
                          <a:spcPts val="0"/>
                        </a:spcBef>
                        <a:spcAft>
                          <a:spcPts val="0"/>
                        </a:spcAft>
                      </a:pPr>
                      <a:r>
                        <a:rPr lang="ms-MY" sz="1000" dirty="0">
                          <a:effectLst/>
                          <a:latin typeface="Montserrat Light" panose="020B0604020202020204" charset="0"/>
                        </a:rPr>
                        <a:t>Kod Kursus</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a:effectLst/>
                          <a:latin typeface="Montserrat Light" panose="020B0604020202020204" charset="0"/>
                        </a:rPr>
                        <a:t>Nama Kursus</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a:effectLst/>
                          <a:latin typeface="Montserrat Light" panose="020B0604020202020204" charset="0"/>
                        </a:rPr>
                        <a:t>Kredit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spcBef>
                          <a:spcPts val="0"/>
                        </a:spcBef>
                        <a:spcAft>
                          <a:spcPts val="0"/>
                        </a:spcAft>
                      </a:pPr>
                      <a:r>
                        <a:rPr lang="ms-MY" sz="1000">
                          <a:effectLst/>
                          <a:latin typeface="Montserrat Light" panose="020B0604020202020204" charset="0"/>
                        </a:rPr>
                        <a:t>     Status</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Prasyarat</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2180443113"/>
                  </a:ext>
                </a:extLst>
              </a:tr>
              <a:tr h="0">
                <a:tc>
                  <a:txBody>
                    <a:bodyPr/>
                    <a:lstStyle/>
                    <a:p>
                      <a:pPr marL="0" marR="0" algn="ctr">
                        <a:lnSpc>
                          <a:spcPct val="115000"/>
                        </a:lnSpc>
                        <a:spcBef>
                          <a:spcPts val="0"/>
                        </a:spcBef>
                        <a:spcAft>
                          <a:spcPts val="0"/>
                        </a:spcAft>
                      </a:pPr>
                      <a:r>
                        <a:rPr lang="en-US" sz="1000">
                          <a:effectLst/>
                          <a:latin typeface="Montserrat Light" panose="020B0604020202020204" charset="0"/>
                        </a:rPr>
                        <a:t>KMK1143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000">
                          <a:effectLst/>
                          <a:latin typeface="Montserrat Light" panose="020B0604020202020204" charset="0"/>
                        </a:rPr>
                        <a:t>Asas Kepintaran Buatan</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96489631"/>
                  </a:ext>
                </a:extLst>
              </a:tr>
              <a:tr h="0">
                <a:tc>
                  <a:txBody>
                    <a:bodyPr/>
                    <a:lstStyle/>
                    <a:p>
                      <a:pPr marL="0" marR="0" algn="ctr">
                        <a:lnSpc>
                          <a:spcPct val="115000"/>
                        </a:lnSpc>
                        <a:spcBef>
                          <a:spcPts val="0"/>
                        </a:spcBef>
                        <a:spcAft>
                          <a:spcPts val="0"/>
                        </a:spcAft>
                      </a:pPr>
                      <a:r>
                        <a:rPr lang="en-US" sz="1000">
                          <a:effectLst/>
                          <a:latin typeface="Montserrat Light" panose="020B0604020202020204" charset="0"/>
                        </a:rPr>
                        <a:t>KMK1123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000">
                          <a:effectLst/>
                          <a:latin typeface="Montserrat Light" panose="020B0604020202020204" charset="0"/>
                        </a:rPr>
                        <a:t>Kalkulus dan Algebra Linear</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27858838"/>
                  </a:ext>
                </a:extLst>
              </a:tr>
              <a:tr h="0">
                <a:tc>
                  <a:txBody>
                    <a:bodyPr/>
                    <a:lstStyle/>
                    <a:p>
                      <a:pPr marL="0" marR="0" algn="ctr">
                        <a:spcBef>
                          <a:spcPts val="0"/>
                        </a:spcBef>
                        <a:spcAft>
                          <a:spcPts val="0"/>
                        </a:spcAft>
                      </a:pPr>
                      <a:r>
                        <a:rPr lang="en-US" sz="1000">
                          <a:effectLst/>
                          <a:latin typeface="Montserrat Light" panose="020B0604020202020204" charset="0"/>
                        </a:rPr>
                        <a:t>KMK1313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Kognisi dan Rekabentuk</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01243979"/>
                  </a:ext>
                </a:extLst>
              </a:tr>
              <a:tr h="0">
                <a:tc>
                  <a:txBody>
                    <a:bodyPr/>
                    <a:lstStyle/>
                    <a:p>
                      <a:pPr marL="0" marR="0" algn="ctr">
                        <a:lnSpc>
                          <a:spcPct val="115000"/>
                        </a:lnSpc>
                        <a:spcBef>
                          <a:spcPts val="0"/>
                        </a:spcBef>
                        <a:spcAft>
                          <a:spcPts val="0"/>
                        </a:spcAft>
                      </a:pPr>
                      <a:r>
                        <a:rPr lang="ms-MY" sz="1000">
                          <a:effectLst/>
                          <a:latin typeface="Montserrat Light" panose="020B0604020202020204" charset="0"/>
                        </a:rPr>
                        <a:t>KMF1043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ms-MY" sz="1000">
                          <a:effectLst/>
                          <a:latin typeface="Montserrat Light" panose="020B0604020202020204" charset="0"/>
                        </a:rPr>
                        <a:t>Psikologi Perkembangan Manusia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20783814"/>
                  </a:ext>
                </a:extLst>
              </a:tr>
              <a:tr h="0">
                <a:tc>
                  <a:txBody>
                    <a:bodyPr/>
                    <a:lstStyle/>
                    <a:p>
                      <a:pPr marL="0" marR="0" algn="ctr">
                        <a:spcBef>
                          <a:spcPts val="0"/>
                        </a:spcBef>
                        <a:spcAft>
                          <a:spcPts val="0"/>
                        </a:spcAft>
                      </a:pPr>
                      <a:r>
                        <a:rPr lang="en-US" sz="1000">
                          <a:effectLst/>
                          <a:latin typeface="Montserrat Light" panose="020B0604020202020204" charset="0"/>
                        </a:rPr>
                        <a:t>KMF1053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Neurosains Kognitif</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0316123"/>
                  </a:ext>
                </a:extLst>
              </a:tr>
              <a:tr h="0">
                <a:tc>
                  <a:txBody>
                    <a:bodyPr/>
                    <a:lstStyle/>
                    <a:p>
                      <a:pPr marL="0" marR="0" algn="ctr">
                        <a:lnSpc>
                          <a:spcPct val="115000"/>
                        </a:lnSpc>
                        <a:spcBef>
                          <a:spcPts val="0"/>
                        </a:spcBef>
                        <a:spcAft>
                          <a:spcPts val="0"/>
                        </a:spcAft>
                      </a:pPr>
                      <a:r>
                        <a:rPr lang="ms-MY" sz="1000">
                          <a:effectLst/>
                          <a:latin typeface="Montserrat Light" panose="020B0604020202020204" charset="0"/>
                        </a:rPr>
                        <a:t>MPU3412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ms-MY" sz="1000">
                          <a:effectLst/>
                          <a:latin typeface="Montserrat Light" panose="020B0604020202020204" charset="0"/>
                        </a:rPr>
                        <a:t>Kompetensi ICT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69141923"/>
                  </a:ext>
                </a:extLst>
              </a:tr>
              <a:tr h="0">
                <a:tc>
                  <a:txBody>
                    <a:bodyPr/>
                    <a:lstStyle/>
                    <a:p>
                      <a:pPr marL="0" marR="0" algn="ctr">
                        <a:lnSpc>
                          <a:spcPct val="115000"/>
                        </a:lnSpc>
                        <a:spcBef>
                          <a:spcPts val="0"/>
                        </a:spcBef>
                        <a:spcAft>
                          <a:spcPts val="0"/>
                        </a:spcAft>
                      </a:pPr>
                      <a:r>
                        <a:rPr lang="ms-MY" sz="1000">
                          <a:effectLst/>
                          <a:latin typeface="Montserrat Light" panose="020B0604020202020204" charset="0"/>
                        </a:rPr>
                        <a:t>MPU3222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ms-MY" sz="1000">
                          <a:effectLst/>
                          <a:latin typeface="Montserrat Light" panose="020B0604020202020204" charset="0"/>
                        </a:rPr>
                        <a:t>Asas Pembudayaan Keusahawanan</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5165667"/>
                  </a:ext>
                </a:extLst>
              </a:tr>
              <a:tr h="0">
                <a:tc>
                  <a:txBody>
                    <a:bodyPr/>
                    <a:lstStyle/>
                    <a:p>
                      <a:pPr marL="0" marR="0" algn="ctr">
                        <a:lnSpc>
                          <a:spcPct val="115000"/>
                        </a:lnSpc>
                        <a:spcBef>
                          <a:spcPts val="0"/>
                        </a:spcBef>
                        <a:spcAft>
                          <a:spcPts val="0"/>
                        </a:spcAft>
                      </a:pPr>
                      <a:r>
                        <a:rPr lang="ms-MY" sz="1000">
                          <a:effectLst/>
                          <a:latin typeface="Montserrat Light" panose="020B0604020202020204" charset="0"/>
                        </a:rPr>
                        <a:t>PBI1122/</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PBI1XXX</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000">
                          <a:effectLst/>
                          <a:latin typeface="Montserrat Light" panose="020B0604020202020204" charset="0"/>
                        </a:rPr>
                        <a:t>Persediaan Bahasa Inggeris II atau Pilihan Bahasa Inggeris II</a:t>
                      </a:r>
                      <a:endParaRPr lang="en-US" sz="1000" b="1">
                        <a:effectLst/>
                        <a:latin typeface="Montserrat Light" panose="020B0604020202020204"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Rujuk m/s 3</a:t>
                      </a:r>
                      <a:r>
                        <a:rPr lang="en-US" sz="1000">
                          <a:effectLst/>
                          <a:latin typeface="Montserrat Light" panose="020B0604020202020204" charset="0"/>
                        </a:rPr>
                        <a:t>0</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56142845"/>
                  </a:ext>
                </a:extLst>
              </a:tr>
              <a:tr h="0">
                <a:tc>
                  <a:txBody>
                    <a:bodyPr/>
                    <a:lstStyle/>
                    <a:p>
                      <a:pPr marL="0" marR="0" algn="ctr">
                        <a:lnSpc>
                          <a:spcPct val="115000"/>
                        </a:lnSpc>
                        <a:spcBef>
                          <a:spcPts val="0"/>
                        </a:spcBef>
                        <a:spcAft>
                          <a:spcPts val="0"/>
                        </a:spcAft>
                      </a:pPr>
                      <a:r>
                        <a:rPr lang="ms-MY" sz="1000">
                          <a:effectLst/>
                          <a:latin typeface="Montserrat Light" panose="020B0604020202020204" charset="0"/>
                        </a:rPr>
                        <a:t>PPD1032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Ko-Kurikulum Berkredit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32792895"/>
                  </a:ext>
                </a:extLst>
              </a:tr>
              <a:tr h="0">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dirty="0">
                          <a:effectLst/>
                          <a:latin typeface="Montserrat Light" panose="020B0604020202020204" charset="0"/>
                        </a:rPr>
                        <a:t>Jumlah Kredit</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dirty="0">
                          <a:effectLst/>
                          <a:latin typeface="Montserrat Light" panose="020B0604020202020204" charset="0"/>
                        </a:rPr>
                        <a:t>   20/23</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dirty="0">
                          <a:effectLst/>
                          <a:latin typeface="Montserrat Light" panose="020B0604020202020204" charset="0"/>
                        </a:rPr>
                        <a:t> </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61433177"/>
                  </a:ext>
                </a:extLst>
              </a:tr>
            </a:tbl>
          </a:graphicData>
        </a:graphic>
      </p:graphicFrame>
      <p:sp>
        <p:nvSpPr>
          <p:cNvPr id="9" name="Rectangle 8">
            <a:extLst>
              <a:ext uri="{FF2B5EF4-FFF2-40B4-BE49-F238E27FC236}">
                <a16:creationId xmlns:a16="http://schemas.microsoft.com/office/drawing/2014/main" id="{B832F614-3A3F-4288-9199-6B1FEEE5E44F}"/>
              </a:ext>
            </a:extLst>
          </p:cNvPr>
          <p:cNvSpPr/>
          <p:nvPr/>
        </p:nvSpPr>
        <p:spPr>
          <a:xfrm>
            <a:off x="3437940" y="41481"/>
            <a:ext cx="2258952" cy="338554"/>
          </a:xfrm>
          <a:prstGeom prst="rect">
            <a:avLst/>
          </a:prstGeom>
        </p:spPr>
        <p:txBody>
          <a:bodyPr wrap="none">
            <a:spAutoFit/>
          </a:bodyPr>
          <a:lstStyle/>
          <a:p>
            <a:r>
              <a:rPr lang="ms-MY" sz="1600" b="1" dirty="0">
                <a:latin typeface="Montserrat Light" panose="020B0604020202020204" charset="0"/>
                <a:ea typeface="Times New Roman" panose="02020603050405020304" pitchFamily="18" charset="0"/>
                <a:cs typeface="Times New Roman" panose="02020603050405020304" pitchFamily="18" charset="0"/>
              </a:rPr>
              <a:t>Tahun 1 Semester 2</a:t>
            </a:r>
            <a:endParaRPr lang="en-US" sz="1600" dirty="0">
              <a:effectLst/>
              <a:latin typeface="Montserrat Light" panose="020B0604020202020204" charset="0"/>
              <a:ea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72558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D28D725-B532-44DE-9B47-2F6221BDB1D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graphicFrame>
        <p:nvGraphicFramePr>
          <p:cNvPr id="13" name="Table 12">
            <a:extLst>
              <a:ext uri="{FF2B5EF4-FFF2-40B4-BE49-F238E27FC236}">
                <a16:creationId xmlns:a16="http://schemas.microsoft.com/office/drawing/2014/main" id="{95DBA35C-2AB9-401D-9FE0-F5415960E80C}"/>
              </a:ext>
            </a:extLst>
          </p:cNvPr>
          <p:cNvGraphicFramePr>
            <a:graphicFrameLocks noGrp="1"/>
          </p:cNvGraphicFramePr>
          <p:nvPr>
            <p:extLst>
              <p:ext uri="{D42A27DB-BD31-4B8C-83A1-F6EECF244321}">
                <p14:modId xmlns:p14="http://schemas.microsoft.com/office/powerpoint/2010/main" val="4229338588"/>
              </p:ext>
            </p:extLst>
          </p:nvPr>
        </p:nvGraphicFramePr>
        <p:xfrm>
          <a:off x="1426484" y="559218"/>
          <a:ext cx="5979795" cy="2906014"/>
        </p:xfrm>
        <a:graphic>
          <a:graphicData uri="http://schemas.openxmlformats.org/drawingml/2006/table">
            <a:tbl>
              <a:tblPr>
                <a:tableStyleId>{7C6C9044-62A1-41DB-AE20-96D77EAFCCED}</a:tableStyleId>
              </a:tblPr>
              <a:tblGrid>
                <a:gridCol w="925830">
                  <a:extLst>
                    <a:ext uri="{9D8B030D-6E8A-4147-A177-3AD203B41FA5}">
                      <a16:colId xmlns:a16="http://schemas.microsoft.com/office/drawing/2014/main" val="2316335078"/>
                    </a:ext>
                  </a:extLst>
                </a:gridCol>
                <a:gridCol w="2230120">
                  <a:extLst>
                    <a:ext uri="{9D8B030D-6E8A-4147-A177-3AD203B41FA5}">
                      <a16:colId xmlns:a16="http://schemas.microsoft.com/office/drawing/2014/main" val="3708749306"/>
                    </a:ext>
                  </a:extLst>
                </a:gridCol>
                <a:gridCol w="831215">
                  <a:extLst>
                    <a:ext uri="{9D8B030D-6E8A-4147-A177-3AD203B41FA5}">
                      <a16:colId xmlns:a16="http://schemas.microsoft.com/office/drawing/2014/main" val="1249745803"/>
                    </a:ext>
                  </a:extLst>
                </a:gridCol>
                <a:gridCol w="996315">
                  <a:extLst>
                    <a:ext uri="{9D8B030D-6E8A-4147-A177-3AD203B41FA5}">
                      <a16:colId xmlns:a16="http://schemas.microsoft.com/office/drawing/2014/main" val="2492969407"/>
                    </a:ext>
                  </a:extLst>
                </a:gridCol>
                <a:gridCol w="996315">
                  <a:extLst>
                    <a:ext uri="{9D8B030D-6E8A-4147-A177-3AD203B41FA5}">
                      <a16:colId xmlns:a16="http://schemas.microsoft.com/office/drawing/2014/main" val="845946547"/>
                    </a:ext>
                  </a:extLst>
                </a:gridCol>
              </a:tblGrid>
              <a:tr h="0">
                <a:tc>
                  <a:txBody>
                    <a:bodyPr/>
                    <a:lstStyle/>
                    <a:p>
                      <a:pPr marL="0" marR="0" algn="ctr">
                        <a:spcBef>
                          <a:spcPts val="0"/>
                        </a:spcBef>
                        <a:spcAft>
                          <a:spcPts val="0"/>
                        </a:spcAft>
                      </a:pPr>
                      <a:r>
                        <a:rPr lang="ms-MY" sz="1000">
                          <a:effectLst/>
                          <a:latin typeface="Montserrat Light" panose="020B0604020202020204" charset="0"/>
                        </a:rPr>
                        <a:t>Kod Kursus</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a:effectLst/>
                          <a:latin typeface="Montserrat Light" panose="020B0604020202020204" charset="0"/>
                        </a:rPr>
                        <a:t>Nama Kursus</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a:effectLst/>
                          <a:latin typeface="Montserrat Light" panose="020B0604020202020204" charset="0"/>
                        </a:rPr>
                        <a:t>Kredit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spcBef>
                          <a:spcPts val="0"/>
                        </a:spcBef>
                        <a:spcAft>
                          <a:spcPts val="0"/>
                        </a:spcAft>
                      </a:pPr>
                      <a:r>
                        <a:rPr lang="ms-MY" sz="1000">
                          <a:effectLst/>
                          <a:latin typeface="Montserrat Light" panose="020B0604020202020204" charset="0"/>
                        </a:rPr>
                        <a:t>     Status</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Prasyarat</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4170464605"/>
                  </a:ext>
                </a:extLst>
              </a:tr>
              <a:tr h="0">
                <a:tc>
                  <a:txBody>
                    <a:bodyPr/>
                    <a:lstStyle/>
                    <a:p>
                      <a:pPr marL="0" marR="0" algn="ctr">
                        <a:lnSpc>
                          <a:spcPct val="115000"/>
                        </a:lnSpc>
                        <a:spcBef>
                          <a:spcPts val="0"/>
                        </a:spcBef>
                        <a:spcAft>
                          <a:spcPts val="0"/>
                        </a:spcAft>
                      </a:pPr>
                      <a:r>
                        <a:rPr lang="en-US" sz="1000">
                          <a:effectLst/>
                          <a:latin typeface="Montserrat Light" panose="020B0604020202020204" charset="0"/>
                        </a:rPr>
                        <a:t>KMK2273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000">
                          <a:effectLst/>
                          <a:latin typeface="Montserrat Light" panose="020B0604020202020204" charset="0"/>
                        </a:rPr>
                        <a:t>Kognisi dan Pembelajaran</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52277032"/>
                  </a:ext>
                </a:extLst>
              </a:tr>
              <a:tr h="0">
                <a:tc>
                  <a:txBody>
                    <a:bodyPr/>
                    <a:lstStyle/>
                    <a:p>
                      <a:pPr marL="0" marR="0" algn="ctr">
                        <a:spcBef>
                          <a:spcPts val="0"/>
                        </a:spcBef>
                        <a:spcAft>
                          <a:spcPts val="0"/>
                        </a:spcAft>
                      </a:pPr>
                      <a:r>
                        <a:rPr lang="ms-MY" sz="1000">
                          <a:effectLst/>
                          <a:latin typeface="Montserrat Light" panose="020B0604020202020204" charset="0"/>
                        </a:rPr>
                        <a:t>KMF2024</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Pengkaedahan Penyelidikan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4</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67887984"/>
                  </a:ext>
                </a:extLst>
              </a:tr>
              <a:tr h="0">
                <a:tc>
                  <a:txBody>
                    <a:bodyPr/>
                    <a:lstStyle/>
                    <a:p>
                      <a:pPr marL="0" marR="0" algn="ctr">
                        <a:spcBef>
                          <a:spcPts val="0"/>
                        </a:spcBef>
                        <a:spcAft>
                          <a:spcPts val="0"/>
                        </a:spcAft>
                      </a:pPr>
                      <a:r>
                        <a:rPr lang="ms-MY" sz="1000">
                          <a:effectLst/>
                          <a:latin typeface="Montserrat Light" panose="020B0604020202020204" charset="0"/>
                        </a:rPr>
                        <a:t>KMK2233</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KMK2383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dirty="0">
                          <a:effectLst/>
                          <a:latin typeface="Montserrat Light" panose="020B0604020202020204" charset="0"/>
                        </a:rPr>
                        <a:t>Rangkaian Neuro Buatan</a:t>
                      </a:r>
                      <a:endParaRPr lang="en-US" sz="1200" dirty="0">
                        <a:effectLst/>
                        <a:latin typeface="Montserrat Light" panose="020B0604020202020204" charset="0"/>
                      </a:endParaRPr>
                    </a:p>
                    <a:p>
                      <a:pPr marL="0" marR="0">
                        <a:spcBef>
                          <a:spcPts val="0"/>
                        </a:spcBef>
                        <a:spcAft>
                          <a:spcPts val="0"/>
                        </a:spcAft>
                      </a:pPr>
                      <a:r>
                        <a:rPr lang="ms-MY" sz="1000" dirty="0">
                          <a:effectLst/>
                          <a:latin typeface="Montserrat Light" panose="020B0604020202020204" charset="0"/>
                        </a:rPr>
                        <a:t>atau</a:t>
                      </a:r>
                      <a:endParaRPr lang="en-US" sz="1200" dirty="0">
                        <a:effectLst/>
                        <a:latin typeface="Montserrat Light" panose="020B0604020202020204" charset="0"/>
                      </a:endParaRPr>
                    </a:p>
                    <a:p>
                      <a:pPr marL="0" marR="0">
                        <a:spcBef>
                          <a:spcPts val="0"/>
                        </a:spcBef>
                        <a:spcAft>
                          <a:spcPts val="0"/>
                        </a:spcAft>
                      </a:pPr>
                      <a:r>
                        <a:rPr lang="ms-MY" sz="1000" dirty="0">
                          <a:effectLst/>
                          <a:latin typeface="Montserrat Light" panose="020B0604020202020204" charset="0"/>
                        </a:rPr>
                        <a:t>Inkuiri Naratif dan Analisis Wacana</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KE</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67394102"/>
                  </a:ext>
                </a:extLst>
              </a:tr>
              <a:tr h="0">
                <a:tc>
                  <a:txBody>
                    <a:bodyPr/>
                    <a:lstStyle/>
                    <a:p>
                      <a:pPr marL="0" marR="0" algn="ctr">
                        <a:spcBef>
                          <a:spcPts val="0"/>
                        </a:spcBef>
                        <a:spcAft>
                          <a:spcPts val="0"/>
                        </a:spcAft>
                      </a:pPr>
                      <a:r>
                        <a:rPr lang="ms-MY" sz="1000">
                          <a:effectLst/>
                          <a:latin typeface="Montserrat Light" panose="020B0604020202020204" charset="0"/>
                        </a:rPr>
                        <a:t>KMK2213</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KMK3503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Pengaturcaraan Berorientasikan Objek</a:t>
                      </a:r>
                      <a:endParaRPr lang="en-US" sz="1200">
                        <a:effectLst/>
                        <a:latin typeface="Montserrat Light" panose="020B0604020202020204" charset="0"/>
                      </a:endParaRPr>
                    </a:p>
                    <a:p>
                      <a:pPr marL="0" marR="0">
                        <a:spcBef>
                          <a:spcPts val="0"/>
                        </a:spcBef>
                        <a:spcAft>
                          <a:spcPts val="0"/>
                        </a:spcAft>
                      </a:pPr>
                      <a:r>
                        <a:rPr lang="ms-MY" sz="1000">
                          <a:effectLst/>
                          <a:latin typeface="Montserrat Light" panose="020B0604020202020204" charset="0"/>
                        </a:rPr>
                        <a:t>atau</a:t>
                      </a:r>
                      <a:endParaRPr lang="en-US" sz="1200">
                        <a:effectLst/>
                        <a:latin typeface="Montserrat Light" panose="020B0604020202020204" charset="0"/>
                      </a:endParaRPr>
                    </a:p>
                    <a:p>
                      <a:pPr marL="0" marR="0">
                        <a:spcBef>
                          <a:spcPts val="0"/>
                        </a:spcBef>
                        <a:spcAft>
                          <a:spcPts val="0"/>
                        </a:spcAft>
                      </a:pPr>
                      <a:r>
                        <a:rPr lang="ms-MY" sz="1000">
                          <a:effectLst/>
                          <a:latin typeface="Montserrat Light" panose="020B0604020202020204" charset="0"/>
                        </a:rPr>
                        <a:t>Pemikiran Komputasi</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KE</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78836213"/>
                  </a:ext>
                </a:extLst>
              </a:tr>
              <a:tr h="0">
                <a:tc>
                  <a:txBody>
                    <a:bodyPr/>
                    <a:lstStyle/>
                    <a:p>
                      <a:pPr marL="0" marR="0" algn="ctr">
                        <a:spcBef>
                          <a:spcPts val="0"/>
                        </a:spcBef>
                        <a:spcAft>
                          <a:spcPts val="0"/>
                        </a:spcAft>
                      </a:pPr>
                      <a:r>
                        <a:rPr lang="ms-MY" sz="1000">
                          <a:effectLst/>
                          <a:latin typeface="Montserrat Light" panose="020B0604020202020204" charset="0"/>
                        </a:rPr>
                        <a:t>KMK2263</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KMK2473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Sistem Pengurusan Pengkalan Data</a:t>
                      </a:r>
                      <a:endParaRPr lang="en-US" sz="1200">
                        <a:effectLst/>
                        <a:latin typeface="Montserrat Light" panose="020B0604020202020204" charset="0"/>
                      </a:endParaRPr>
                    </a:p>
                    <a:p>
                      <a:pPr marL="0" marR="0">
                        <a:spcBef>
                          <a:spcPts val="0"/>
                        </a:spcBef>
                        <a:spcAft>
                          <a:spcPts val="0"/>
                        </a:spcAft>
                      </a:pPr>
                      <a:r>
                        <a:rPr lang="ms-MY" sz="1000">
                          <a:effectLst/>
                          <a:latin typeface="Montserrat Light" panose="020B0604020202020204" charset="0"/>
                        </a:rPr>
                        <a:t>atau</a:t>
                      </a:r>
                      <a:endParaRPr lang="en-US" sz="1200">
                        <a:effectLst/>
                        <a:latin typeface="Montserrat Light" panose="020B0604020202020204" charset="0"/>
                      </a:endParaRPr>
                    </a:p>
                    <a:p>
                      <a:pPr marL="0" marR="0">
                        <a:spcBef>
                          <a:spcPts val="0"/>
                        </a:spcBef>
                        <a:spcAft>
                          <a:spcPts val="0"/>
                        </a:spcAft>
                      </a:pPr>
                      <a:r>
                        <a:rPr lang="ms-MY" sz="1000">
                          <a:effectLst/>
                          <a:latin typeface="Montserrat Light" panose="020B0604020202020204" charset="0"/>
                        </a:rPr>
                        <a:t>Grafik Komputer</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KE</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8058579"/>
                  </a:ext>
                </a:extLst>
              </a:tr>
              <a:tr h="0">
                <a:tc>
                  <a:txBody>
                    <a:bodyPr/>
                    <a:lstStyle/>
                    <a:p>
                      <a:pPr marL="0" marR="0" algn="ctr">
                        <a:spcBef>
                          <a:spcPts val="0"/>
                        </a:spcBef>
                        <a:spcAft>
                          <a:spcPts val="0"/>
                        </a:spcAft>
                      </a:pPr>
                      <a:r>
                        <a:rPr lang="ms-MY" sz="1000">
                          <a:effectLst/>
                          <a:latin typeface="Montserrat Light" panose="020B0604020202020204" charset="0"/>
                        </a:rPr>
                        <a:t>MPU3112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Hubungan Etnik</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20555658"/>
                  </a:ext>
                </a:extLst>
              </a:tr>
              <a:tr h="0">
                <a:tc>
                  <a:txBody>
                    <a:bodyPr/>
                    <a:lstStyle/>
                    <a:p>
                      <a:pPr marL="0" marR="0" algn="ctr">
                        <a:spcBef>
                          <a:spcPts val="0"/>
                        </a:spcBef>
                        <a:spcAft>
                          <a:spcPts val="0"/>
                        </a:spcAft>
                      </a:pPr>
                      <a:r>
                        <a:rPr lang="en-US" sz="1000">
                          <a:effectLst/>
                          <a:latin typeface="Montserrat Light" panose="020B0604020202020204" charset="0"/>
                        </a:rPr>
                        <a:t>MPU3312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Bahasa Melayu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19121377"/>
                  </a:ext>
                </a:extLst>
              </a:tr>
              <a:tr h="0">
                <a:tc>
                  <a:txBody>
                    <a:bodyPr/>
                    <a:lstStyle/>
                    <a:p>
                      <a:pPr marL="0" marR="0" algn="ctr">
                        <a:spcBef>
                          <a:spcPts val="0"/>
                        </a:spcBef>
                        <a:spcAft>
                          <a:spcPts val="0"/>
                        </a:spcAft>
                      </a:pPr>
                      <a:r>
                        <a:rPr lang="ms-MY" sz="1000">
                          <a:effectLst/>
                          <a:latin typeface="Montserrat Light" panose="020B0604020202020204" charset="0"/>
                        </a:rPr>
                        <a:t>PBI1XXX</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Pilihan Bahasa Inggeris II</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Rujuk m/s 3</a:t>
                      </a:r>
                      <a:r>
                        <a:rPr lang="en-US" sz="1000">
                          <a:effectLst/>
                          <a:latin typeface="Montserrat Light" panose="020B0604020202020204" charset="0"/>
                        </a:rPr>
                        <a:t>0</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43930765"/>
                  </a:ext>
                </a:extLst>
              </a:tr>
              <a:tr h="0">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Jumlah Kredit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20/22</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dirty="0">
                          <a:effectLst/>
                          <a:latin typeface="Montserrat Light" panose="020B0604020202020204" charset="0"/>
                        </a:rPr>
                        <a:t> </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8277136"/>
                  </a:ext>
                </a:extLst>
              </a:tr>
            </a:tbl>
          </a:graphicData>
        </a:graphic>
      </p:graphicFrame>
      <p:sp>
        <p:nvSpPr>
          <p:cNvPr id="14" name="Rectangle 13">
            <a:extLst>
              <a:ext uri="{FF2B5EF4-FFF2-40B4-BE49-F238E27FC236}">
                <a16:creationId xmlns:a16="http://schemas.microsoft.com/office/drawing/2014/main" id="{AB2A07A0-CB45-4687-8584-C61699874B89}"/>
              </a:ext>
            </a:extLst>
          </p:cNvPr>
          <p:cNvSpPr/>
          <p:nvPr/>
        </p:nvSpPr>
        <p:spPr>
          <a:xfrm>
            <a:off x="3399115" y="251441"/>
            <a:ext cx="2034531" cy="307777"/>
          </a:xfrm>
          <a:prstGeom prst="rect">
            <a:avLst/>
          </a:prstGeom>
        </p:spPr>
        <p:txBody>
          <a:bodyPr wrap="none">
            <a:spAutoFit/>
          </a:bodyPr>
          <a:lstStyle/>
          <a:p>
            <a:r>
              <a:rPr lang="en-US" b="1" dirty="0" err="1">
                <a:latin typeface="Montserrat Light" panose="020B0604020202020204" charset="0"/>
                <a:ea typeface="Times New Roman" panose="02020603050405020304" pitchFamily="18" charset="0"/>
                <a:cs typeface="Times New Roman" panose="02020603050405020304" pitchFamily="18" charset="0"/>
              </a:rPr>
              <a:t>Tahun</a:t>
            </a:r>
            <a:r>
              <a:rPr lang="en-US" b="1" dirty="0">
                <a:latin typeface="Montserrat Light" panose="020B0604020202020204" charset="0"/>
                <a:ea typeface="Times New Roman" panose="02020603050405020304" pitchFamily="18" charset="0"/>
                <a:cs typeface="Times New Roman" panose="02020603050405020304" pitchFamily="18" charset="0"/>
              </a:rPr>
              <a:t> 2 Semester 2</a:t>
            </a:r>
            <a:endParaRPr lang="en-US" b="1" dirty="0">
              <a:effectLst/>
              <a:latin typeface="Montserrat Light" panose="020B0604020202020204" charset="0"/>
              <a:ea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5901B168-E512-4993-A0D5-4BEE8956B395}"/>
              </a:ext>
            </a:extLst>
          </p:cNvPr>
          <p:cNvGraphicFramePr>
            <a:graphicFrameLocks noGrp="1"/>
          </p:cNvGraphicFramePr>
          <p:nvPr>
            <p:extLst>
              <p:ext uri="{D42A27DB-BD31-4B8C-83A1-F6EECF244321}">
                <p14:modId xmlns:p14="http://schemas.microsoft.com/office/powerpoint/2010/main" val="375405388"/>
              </p:ext>
            </p:extLst>
          </p:nvPr>
        </p:nvGraphicFramePr>
        <p:xfrm>
          <a:off x="1436506" y="3926897"/>
          <a:ext cx="5979795" cy="507619"/>
        </p:xfrm>
        <a:graphic>
          <a:graphicData uri="http://schemas.openxmlformats.org/drawingml/2006/table">
            <a:tbl>
              <a:tblPr>
                <a:tableStyleId>{7C6C9044-62A1-41DB-AE20-96D77EAFCCED}</a:tableStyleId>
              </a:tblPr>
              <a:tblGrid>
                <a:gridCol w="925830">
                  <a:extLst>
                    <a:ext uri="{9D8B030D-6E8A-4147-A177-3AD203B41FA5}">
                      <a16:colId xmlns:a16="http://schemas.microsoft.com/office/drawing/2014/main" val="2456041120"/>
                    </a:ext>
                  </a:extLst>
                </a:gridCol>
                <a:gridCol w="2230120">
                  <a:extLst>
                    <a:ext uri="{9D8B030D-6E8A-4147-A177-3AD203B41FA5}">
                      <a16:colId xmlns:a16="http://schemas.microsoft.com/office/drawing/2014/main" val="1988210022"/>
                    </a:ext>
                  </a:extLst>
                </a:gridCol>
                <a:gridCol w="831215">
                  <a:extLst>
                    <a:ext uri="{9D8B030D-6E8A-4147-A177-3AD203B41FA5}">
                      <a16:colId xmlns:a16="http://schemas.microsoft.com/office/drawing/2014/main" val="3186558475"/>
                    </a:ext>
                  </a:extLst>
                </a:gridCol>
                <a:gridCol w="996315">
                  <a:extLst>
                    <a:ext uri="{9D8B030D-6E8A-4147-A177-3AD203B41FA5}">
                      <a16:colId xmlns:a16="http://schemas.microsoft.com/office/drawing/2014/main" val="2754527928"/>
                    </a:ext>
                  </a:extLst>
                </a:gridCol>
                <a:gridCol w="996315">
                  <a:extLst>
                    <a:ext uri="{9D8B030D-6E8A-4147-A177-3AD203B41FA5}">
                      <a16:colId xmlns:a16="http://schemas.microsoft.com/office/drawing/2014/main" val="1327290756"/>
                    </a:ext>
                  </a:extLst>
                </a:gridCol>
              </a:tblGrid>
              <a:tr h="0">
                <a:tc>
                  <a:txBody>
                    <a:bodyPr/>
                    <a:lstStyle/>
                    <a:p>
                      <a:pPr marL="0" marR="0" algn="ctr">
                        <a:spcBef>
                          <a:spcPts val="0"/>
                        </a:spcBef>
                        <a:spcAft>
                          <a:spcPts val="0"/>
                        </a:spcAft>
                      </a:pPr>
                      <a:r>
                        <a:rPr lang="ms-MY" sz="1000" dirty="0">
                          <a:effectLst/>
                          <a:latin typeface="Montserrat Light" panose="020B0604020202020204" charset="0"/>
                        </a:rPr>
                        <a:t>Kod Kursus</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Nama Kursus</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Kredit</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Status</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Prasyarat</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1861288107"/>
                  </a:ext>
                </a:extLst>
              </a:tr>
              <a:tr h="0">
                <a:tc>
                  <a:txBody>
                    <a:bodyPr/>
                    <a:lstStyle/>
                    <a:p>
                      <a:pPr marL="0" marR="0" algn="ctr">
                        <a:lnSpc>
                          <a:spcPct val="150000"/>
                        </a:lnSpc>
                        <a:spcBef>
                          <a:spcPts val="0"/>
                        </a:spcBef>
                        <a:spcAft>
                          <a:spcPts val="0"/>
                        </a:spcAft>
                      </a:pPr>
                      <a:r>
                        <a:rPr lang="ms-MY" sz="1000">
                          <a:effectLst/>
                          <a:latin typeface="Montserrat Light" panose="020B0604020202020204" charset="0"/>
                        </a:rPr>
                        <a:t>KMK2305</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ms-MY" sz="1000">
                          <a:effectLst/>
                          <a:latin typeface="Montserrat Light" panose="020B0604020202020204" charset="0"/>
                        </a:rPr>
                        <a:t>Latihan Industri</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ms-MY" sz="1000">
                          <a:effectLst/>
                          <a:latin typeface="Montserrat Light" panose="020B0604020202020204" charset="0"/>
                        </a:rPr>
                        <a:t>5</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25325056"/>
                  </a:ext>
                </a:extLst>
              </a:tr>
              <a:tr h="0">
                <a:tc>
                  <a:txBody>
                    <a:bodyPr/>
                    <a:lstStyle/>
                    <a:p>
                      <a:pPr marL="0" marR="0" algn="ctr">
                        <a:spcBef>
                          <a:spcPts val="0"/>
                        </a:spcBef>
                        <a:spcAft>
                          <a:spcPts val="0"/>
                        </a:spcAft>
                      </a:pPr>
                      <a:r>
                        <a:rPr lang="ms-MY" sz="1000" dirty="0">
                          <a:effectLst/>
                          <a:latin typeface="Montserrat Light" panose="020B0604020202020204" charset="0"/>
                        </a:rPr>
                        <a:t> </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Jumlah Kredit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5</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dirty="0">
                          <a:effectLst/>
                          <a:latin typeface="Montserrat Light" panose="020B0604020202020204" charset="0"/>
                        </a:rPr>
                        <a:t> </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30952999"/>
                  </a:ext>
                </a:extLst>
              </a:tr>
            </a:tbl>
          </a:graphicData>
        </a:graphic>
      </p:graphicFrame>
      <p:sp>
        <p:nvSpPr>
          <p:cNvPr id="7" name="Rectangle 6">
            <a:extLst>
              <a:ext uri="{FF2B5EF4-FFF2-40B4-BE49-F238E27FC236}">
                <a16:creationId xmlns:a16="http://schemas.microsoft.com/office/drawing/2014/main" id="{4D578FF8-1292-4ABD-B98B-766DEF3D1786}"/>
              </a:ext>
            </a:extLst>
          </p:cNvPr>
          <p:cNvSpPr/>
          <p:nvPr/>
        </p:nvSpPr>
        <p:spPr>
          <a:xfrm>
            <a:off x="3629273" y="3584708"/>
            <a:ext cx="1885453" cy="307777"/>
          </a:xfrm>
          <a:prstGeom prst="rect">
            <a:avLst/>
          </a:prstGeom>
        </p:spPr>
        <p:txBody>
          <a:bodyPr wrap="none">
            <a:spAutoFit/>
          </a:bodyPr>
          <a:lstStyle/>
          <a:p>
            <a:r>
              <a:rPr lang="en-US" b="1" dirty="0" err="1">
                <a:latin typeface="Montserrat Light" panose="020B0604020202020204" charset="0"/>
              </a:rPr>
              <a:t>Tahun</a:t>
            </a:r>
            <a:r>
              <a:rPr lang="en-US" b="1" dirty="0">
                <a:latin typeface="Montserrat Light" panose="020B0604020202020204" charset="0"/>
              </a:rPr>
              <a:t> 2 </a:t>
            </a:r>
            <a:r>
              <a:rPr lang="en-US" b="1" dirty="0" err="1">
                <a:latin typeface="Montserrat Light" panose="020B0604020202020204" charset="0"/>
              </a:rPr>
              <a:t>Antarsesi</a:t>
            </a:r>
            <a:endParaRPr lang="en-US" b="1" dirty="0">
              <a:latin typeface="Montserrat Light" panose="020B0604020202020204" charset="0"/>
            </a:endParaRPr>
          </a:p>
        </p:txBody>
      </p:sp>
    </p:spTree>
    <p:custDataLst>
      <p:tags r:id="rId1"/>
    </p:custDataLst>
    <p:extLst>
      <p:ext uri="{BB962C8B-B14F-4D97-AF65-F5344CB8AC3E}">
        <p14:creationId xmlns:p14="http://schemas.microsoft.com/office/powerpoint/2010/main" val="1211324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69F20A-BC8C-49B9-A321-8D1192FE889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graphicFrame>
        <p:nvGraphicFramePr>
          <p:cNvPr id="7" name="Table 6">
            <a:extLst>
              <a:ext uri="{FF2B5EF4-FFF2-40B4-BE49-F238E27FC236}">
                <a16:creationId xmlns:a16="http://schemas.microsoft.com/office/drawing/2014/main" id="{90A26A72-9D43-4AAD-9E78-03F2277FCB2B}"/>
              </a:ext>
            </a:extLst>
          </p:cNvPr>
          <p:cNvGraphicFramePr>
            <a:graphicFrameLocks noGrp="1"/>
          </p:cNvGraphicFramePr>
          <p:nvPr>
            <p:extLst>
              <p:ext uri="{D42A27DB-BD31-4B8C-83A1-F6EECF244321}">
                <p14:modId xmlns:p14="http://schemas.microsoft.com/office/powerpoint/2010/main" val="1055006421"/>
              </p:ext>
            </p:extLst>
          </p:nvPr>
        </p:nvGraphicFramePr>
        <p:xfrm>
          <a:off x="1408797" y="283783"/>
          <a:ext cx="6326405" cy="2101945"/>
        </p:xfrm>
        <a:graphic>
          <a:graphicData uri="http://schemas.openxmlformats.org/drawingml/2006/table">
            <a:tbl>
              <a:tblPr>
                <a:tableStyleId>{7C6C9044-62A1-41DB-AE20-96D77EAFCCED}</a:tableStyleId>
              </a:tblPr>
              <a:tblGrid>
                <a:gridCol w="979494">
                  <a:extLst>
                    <a:ext uri="{9D8B030D-6E8A-4147-A177-3AD203B41FA5}">
                      <a16:colId xmlns:a16="http://schemas.microsoft.com/office/drawing/2014/main" val="1509651037"/>
                    </a:ext>
                  </a:extLst>
                </a:gridCol>
                <a:gridCol w="2359386">
                  <a:extLst>
                    <a:ext uri="{9D8B030D-6E8A-4147-A177-3AD203B41FA5}">
                      <a16:colId xmlns:a16="http://schemas.microsoft.com/office/drawing/2014/main" val="2778663802"/>
                    </a:ext>
                  </a:extLst>
                </a:gridCol>
                <a:gridCol w="879395">
                  <a:extLst>
                    <a:ext uri="{9D8B030D-6E8A-4147-A177-3AD203B41FA5}">
                      <a16:colId xmlns:a16="http://schemas.microsoft.com/office/drawing/2014/main" val="1017028368"/>
                    </a:ext>
                  </a:extLst>
                </a:gridCol>
                <a:gridCol w="1054065">
                  <a:extLst>
                    <a:ext uri="{9D8B030D-6E8A-4147-A177-3AD203B41FA5}">
                      <a16:colId xmlns:a16="http://schemas.microsoft.com/office/drawing/2014/main" val="318245899"/>
                    </a:ext>
                  </a:extLst>
                </a:gridCol>
                <a:gridCol w="1054065">
                  <a:extLst>
                    <a:ext uri="{9D8B030D-6E8A-4147-A177-3AD203B41FA5}">
                      <a16:colId xmlns:a16="http://schemas.microsoft.com/office/drawing/2014/main" val="1901348676"/>
                    </a:ext>
                  </a:extLst>
                </a:gridCol>
              </a:tblGrid>
              <a:tr h="163377">
                <a:tc>
                  <a:txBody>
                    <a:bodyPr/>
                    <a:lstStyle/>
                    <a:p>
                      <a:pPr marL="0" marR="0" algn="ctr">
                        <a:spcBef>
                          <a:spcPts val="0"/>
                        </a:spcBef>
                        <a:spcAft>
                          <a:spcPts val="0"/>
                        </a:spcAft>
                      </a:pPr>
                      <a:r>
                        <a:rPr lang="ms-MY" sz="1000" dirty="0">
                          <a:effectLst/>
                          <a:latin typeface="Montserrat Light" panose="020B0604020202020204" charset="0"/>
                        </a:rPr>
                        <a:t>Kod Kursus</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Nama Kursus</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Kredit</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Status</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Prasyarat</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2436604848"/>
                  </a:ext>
                </a:extLst>
              </a:tr>
              <a:tr h="163377">
                <a:tc>
                  <a:txBody>
                    <a:bodyPr/>
                    <a:lstStyle/>
                    <a:p>
                      <a:pPr marL="0" marR="0" algn="ctr">
                        <a:spcBef>
                          <a:spcPts val="0"/>
                        </a:spcBef>
                        <a:spcAft>
                          <a:spcPts val="0"/>
                        </a:spcAft>
                      </a:pPr>
                      <a:r>
                        <a:rPr lang="en-US" sz="1000">
                          <a:effectLst/>
                          <a:latin typeface="Montserrat Light" panose="020B0604020202020204" charset="0"/>
                        </a:rPr>
                        <a:t>KMK3323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Interaksi Manusia Komputer</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04555484"/>
                  </a:ext>
                </a:extLst>
              </a:tr>
              <a:tr h="163377">
                <a:tc>
                  <a:txBody>
                    <a:bodyPr/>
                    <a:lstStyle/>
                    <a:p>
                      <a:pPr marL="0" marR="0" algn="ctr">
                        <a:spcBef>
                          <a:spcPts val="0"/>
                        </a:spcBef>
                        <a:spcAft>
                          <a:spcPts val="0"/>
                        </a:spcAft>
                      </a:pPr>
                      <a:r>
                        <a:rPr lang="en-US" sz="1000">
                          <a:effectLst/>
                          <a:latin typeface="Montserrat Light" panose="020B0604020202020204" charset="0"/>
                        </a:rPr>
                        <a:t>KMK3103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Projek Tahun Akhir 1</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KMF2024</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3301505"/>
                  </a:ext>
                </a:extLst>
              </a:tr>
              <a:tr h="163377">
                <a:tc>
                  <a:txBody>
                    <a:bodyPr/>
                    <a:lstStyle/>
                    <a:p>
                      <a:pPr marL="0" marR="0" algn="ctr">
                        <a:spcBef>
                          <a:spcPts val="0"/>
                        </a:spcBef>
                        <a:spcAft>
                          <a:spcPts val="0"/>
                        </a:spcAft>
                      </a:pPr>
                      <a:r>
                        <a:rPr lang="ms-MY" sz="1000">
                          <a:effectLst/>
                          <a:latin typeface="Montserrat Light" panose="020B0604020202020204" charset="0"/>
                        </a:rPr>
                        <a:t>KMF3013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Tingkahlaku Manusia dan Organisasi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8810250"/>
                  </a:ext>
                </a:extLst>
              </a:tr>
              <a:tr h="490130">
                <a:tc>
                  <a:txBody>
                    <a:bodyPr/>
                    <a:lstStyle/>
                    <a:p>
                      <a:pPr marL="0" marR="0" algn="ctr">
                        <a:spcBef>
                          <a:spcPts val="0"/>
                        </a:spcBef>
                        <a:spcAft>
                          <a:spcPts val="0"/>
                        </a:spcAft>
                      </a:pPr>
                      <a:r>
                        <a:rPr lang="ms-MY" sz="1000" dirty="0">
                          <a:effectLst/>
                          <a:latin typeface="Montserrat Light" panose="020B0604020202020204" charset="0"/>
                        </a:rPr>
                        <a:t>KMK3393 </a:t>
                      </a:r>
                      <a:endParaRPr lang="en-US" sz="1200" dirty="0">
                        <a:effectLst/>
                        <a:latin typeface="Montserrat Light" panose="020B0604020202020204" charset="0"/>
                      </a:endParaRPr>
                    </a:p>
                    <a:p>
                      <a:pPr marL="0" marR="0" algn="ctr">
                        <a:spcBef>
                          <a:spcPts val="0"/>
                        </a:spcBef>
                        <a:spcAft>
                          <a:spcPts val="0"/>
                        </a:spcAft>
                      </a:pPr>
                      <a:r>
                        <a:rPr lang="ms-MY" sz="1000" dirty="0">
                          <a:effectLst/>
                          <a:latin typeface="Montserrat Light" panose="020B0604020202020204" charset="0"/>
                        </a:rPr>
                        <a:t> </a:t>
                      </a:r>
                      <a:endParaRPr lang="en-US" sz="1200" dirty="0">
                        <a:effectLst/>
                        <a:latin typeface="Montserrat Light" panose="020B0604020202020204" charset="0"/>
                      </a:endParaRPr>
                    </a:p>
                    <a:p>
                      <a:pPr marL="0" marR="0" algn="ctr">
                        <a:spcBef>
                          <a:spcPts val="0"/>
                        </a:spcBef>
                        <a:spcAft>
                          <a:spcPts val="0"/>
                        </a:spcAft>
                      </a:pPr>
                      <a:r>
                        <a:rPr lang="ms-MY" sz="1000" dirty="0">
                          <a:effectLst/>
                          <a:latin typeface="Montserrat Light" panose="020B0604020202020204" charset="0"/>
                        </a:rPr>
                        <a:t>KMK3113</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Pengaturcaraan Web</a:t>
                      </a:r>
                      <a:endParaRPr lang="en-US" sz="1200">
                        <a:effectLst/>
                        <a:latin typeface="Montserrat Light" panose="020B0604020202020204" charset="0"/>
                      </a:endParaRPr>
                    </a:p>
                    <a:p>
                      <a:pPr marL="0" marR="0">
                        <a:spcBef>
                          <a:spcPts val="0"/>
                        </a:spcBef>
                        <a:spcAft>
                          <a:spcPts val="0"/>
                        </a:spcAft>
                      </a:pPr>
                      <a:r>
                        <a:rPr lang="ms-MY" sz="1000">
                          <a:effectLst/>
                          <a:latin typeface="Montserrat Light" panose="020B0604020202020204" charset="0"/>
                        </a:rPr>
                        <a:t>atau</a:t>
                      </a:r>
                      <a:endParaRPr lang="en-US" sz="1200">
                        <a:effectLst/>
                        <a:latin typeface="Montserrat Light" panose="020B0604020202020204" charset="0"/>
                      </a:endParaRPr>
                    </a:p>
                    <a:p>
                      <a:pPr marL="0" marR="0">
                        <a:spcBef>
                          <a:spcPts val="0"/>
                        </a:spcBef>
                        <a:spcAft>
                          <a:spcPts val="0"/>
                        </a:spcAft>
                      </a:pPr>
                      <a:r>
                        <a:rPr lang="ms-MY" sz="1000">
                          <a:effectLst/>
                          <a:latin typeface="Montserrat Light" panose="020B0604020202020204" charset="0"/>
                        </a:rPr>
                        <a:t>Realiti Maya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KE</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57864261"/>
                  </a:ext>
                </a:extLst>
              </a:tr>
              <a:tr h="490130">
                <a:tc>
                  <a:txBody>
                    <a:bodyPr/>
                    <a:lstStyle/>
                    <a:p>
                      <a:pPr marL="0" marR="0" algn="ctr">
                        <a:spcBef>
                          <a:spcPts val="0"/>
                        </a:spcBef>
                        <a:spcAft>
                          <a:spcPts val="0"/>
                        </a:spcAft>
                      </a:pPr>
                      <a:r>
                        <a:rPr lang="ms-MY" sz="1000">
                          <a:effectLst/>
                          <a:latin typeface="Montserrat Light" panose="020B0604020202020204" charset="0"/>
                        </a:rPr>
                        <a:t>KMK3483</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KMK3163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Visi Komputer</a:t>
                      </a:r>
                      <a:endParaRPr lang="en-US" sz="1200">
                        <a:effectLst/>
                        <a:latin typeface="Montserrat Light" panose="020B0604020202020204" charset="0"/>
                      </a:endParaRPr>
                    </a:p>
                    <a:p>
                      <a:pPr marL="0" marR="0">
                        <a:spcBef>
                          <a:spcPts val="0"/>
                        </a:spcBef>
                        <a:spcAft>
                          <a:spcPts val="0"/>
                        </a:spcAft>
                      </a:pPr>
                      <a:r>
                        <a:rPr lang="ms-MY" sz="1000">
                          <a:effectLst/>
                          <a:latin typeface="Montserrat Light" panose="020B0604020202020204" charset="0"/>
                        </a:rPr>
                        <a:t>atau</a:t>
                      </a:r>
                      <a:endParaRPr lang="en-US" sz="1200">
                        <a:effectLst/>
                        <a:latin typeface="Montserrat Light" panose="020B0604020202020204" charset="0"/>
                      </a:endParaRPr>
                    </a:p>
                    <a:p>
                      <a:pPr marL="0" marR="0">
                        <a:spcBef>
                          <a:spcPts val="0"/>
                        </a:spcBef>
                        <a:spcAft>
                          <a:spcPts val="0"/>
                        </a:spcAft>
                      </a:pPr>
                      <a:r>
                        <a:rPr lang="ms-MY" sz="1000">
                          <a:effectLst/>
                          <a:latin typeface="Montserrat Light" panose="020B0604020202020204" charset="0"/>
                        </a:rPr>
                        <a:t>Pengurusan Projek</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KE</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76336318"/>
                  </a:ext>
                </a:extLst>
              </a:tr>
              <a:tr h="163377">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Kursus Elektif Univeristi I</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KE</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2332117"/>
                  </a:ext>
                </a:extLst>
              </a:tr>
              <a:tr h="163377">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Jumlah Kredit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18</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dirty="0">
                          <a:effectLst/>
                          <a:latin typeface="Montserrat Light" panose="020B0604020202020204" charset="0"/>
                        </a:rPr>
                        <a:t> </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73665435"/>
                  </a:ext>
                </a:extLst>
              </a:tr>
            </a:tbl>
          </a:graphicData>
        </a:graphic>
      </p:graphicFrame>
      <p:sp>
        <p:nvSpPr>
          <p:cNvPr id="11" name="Rectangle 10">
            <a:extLst>
              <a:ext uri="{FF2B5EF4-FFF2-40B4-BE49-F238E27FC236}">
                <a16:creationId xmlns:a16="http://schemas.microsoft.com/office/drawing/2014/main" id="{B694DE5A-0ED3-430D-BFF9-EE261F525811}"/>
              </a:ext>
            </a:extLst>
          </p:cNvPr>
          <p:cNvSpPr/>
          <p:nvPr/>
        </p:nvSpPr>
        <p:spPr>
          <a:xfrm>
            <a:off x="3565152" y="0"/>
            <a:ext cx="2013693" cy="307777"/>
          </a:xfrm>
          <a:prstGeom prst="rect">
            <a:avLst/>
          </a:prstGeom>
        </p:spPr>
        <p:txBody>
          <a:bodyPr wrap="none">
            <a:spAutoFit/>
          </a:bodyPr>
          <a:lstStyle/>
          <a:p>
            <a:r>
              <a:rPr lang="ms-MY" b="1" dirty="0">
                <a:latin typeface="Century Schoolbook" panose="02040604050505020304" pitchFamily="18" charset="0"/>
                <a:ea typeface="Times New Roman" panose="02020603050405020304" pitchFamily="18" charset="0"/>
                <a:cs typeface="Times New Roman" panose="02020603050405020304" pitchFamily="18" charset="0"/>
              </a:rPr>
              <a:t>Tahun 3 Semester 1</a:t>
            </a:r>
            <a:endParaRPr lang="en-US" sz="2000" dirty="0">
              <a:effectLst/>
              <a:latin typeface="Century Schoolbook" panose="02040604050505020304" pitchFamily="18" charset="0"/>
              <a:ea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7F7B9648-26B2-46B3-96C0-3C7FDF4C9555}"/>
              </a:ext>
            </a:extLst>
          </p:cNvPr>
          <p:cNvGraphicFramePr>
            <a:graphicFrameLocks noGrp="1"/>
          </p:cNvGraphicFramePr>
          <p:nvPr>
            <p:extLst>
              <p:ext uri="{D42A27DB-BD31-4B8C-83A1-F6EECF244321}">
                <p14:modId xmlns:p14="http://schemas.microsoft.com/office/powerpoint/2010/main" val="773556997"/>
              </p:ext>
            </p:extLst>
          </p:nvPr>
        </p:nvGraphicFramePr>
        <p:xfrm>
          <a:off x="1408797" y="2619039"/>
          <a:ext cx="6326405" cy="2438400"/>
        </p:xfrm>
        <a:graphic>
          <a:graphicData uri="http://schemas.openxmlformats.org/drawingml/2006/table">
            <a:tbl>
              <a:tblPr>
                <a:tableStyleId>{7C6C9044-62A1-41DB-AE20-96D77EAFCCED}</a:tableStyleId>
              </a:tblPr>
              <a:tblGrid>
                <a:gridCol w="979494">
                  <a:extLst>
                    <a:ext uri="{9D8B030D-6E8A-4147-A177-3AD203B41FA5}">
                      <a16:colId xmlns:a16="http://schemas.microsoft.com/office/drawing/2014/main" val="343410301"/>
                    </a:ext>
                  </a:extLst>
                </a:gridCol>
                <a:gridCol w="2359386">
                  <a:extLst>
                    <a:ext uri="{9D8B030D-6E8A-4147-A177-3AD203B41FA5}">
                      <a16:colId xmlns:a16="http://schemas.microsoft.com/office/drawing/2014/main" val="4122291203"/>
                    </a:ext>
                  </a:extLst>
                </a:gridCol>
                <a:gridCol w="879395">
                  <a:extLst>
                    <a:ext uri="{9D8B030D-6E8A-4147-A177-3AD203B41FA5}">
                      <a16:colId xmlns:a16="http://schemas.microsoft.com/office/drawing/2014/main" val="474816471"/>
                    </a:ext>
                  </a:extLst>
                </a:gridCol>
                <a:gridCol w="1054065">
                  <a:extLst>
                    <a:ext uri="{9D8B030D-6E8A-4147-A177-3AD203B41FA5}">
                      <a16:colId xmlns:a16="http://schemas.microsoft.com/office/drawing/2014/main" val="1323182739"/>
                    </a:ext>
                  </a:extLst>
                </a:gridCol>
                <a:gridCol w="1054065">
                  <a:extLst>
                    <a:ext uri="{9D8B030D-6E8A-4147-A177-3AD203B41FA5}">
                      <a16:colId xmlns:a16="http://schemas.microsoft.com/office/drawing/2014/main" val="1178285000"/>
                    </a:ext>
                  </a:extLst>
                </a:gridCol>
              </a:tblGrid>
              <a:tr h="0">
                <a:tc>
                  <a:txBody>
                    <a:bodyPr/>
                    <a:lstStyle/>
                    <a:p>
                      <a:pPr marL="0" marR="0" algn="ctr">
                        <a:spcBef>
                          <a:spcPts val="0"/>
                        </a:spcBef>
                        <a:spcAft>
                          <a:spcPts val="0"/>
                        </a:spcAft>
                      </a:pPr>
                      <a:r>
                        <a:rPr lang="ms-MY" sz="1000">
                          <a:effectLst/>
                          <a:latin typeface="Montserrat Light" panose="020B0604020202020204" charset="0"/>
                        </a:rPr>
                        <a:t>Kod Kursus</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a:effectLst/>
                          <a:latin typeface="Montserrat Light" panose="020B0604020202020204" charset="0"/>
                        </a:rPr>
                        <a:t>Nama Kursus</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a:effectLst/>
                          <a:latin typeface="Montserrat Light" panose="020B0604020202020204" charset="0"/>
                        </a:rPr>
                        <a:t>Kredit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a:effectLst/>
                          <a:latin typeface="Montserrat Light" panose="020B0604020202020204" charset="0"/>
                        </a:rPr>
                        <a:t>Status</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tc>
                  <a:txBody>
                    <a:bodyPr/>
                    <a:lstStyle/>
                    <a:p>
                      <a:pPr marL="0" marR="0" algn="ctr">
                        <a:spcBef>
                          <a:spcPts val="0"/>
                        </a:spcBef>
                        <a:spcAft>
                          <a:spcPts val="0"/>
                        </a:spcAft>
                      </a:pPr>
                      <a:r>
                        <a:rPr lang="ms-MY" sz="1000" dirty="0">
                          <a:effectLst/>
                          <a:latin typeface="Montserrat Light" panose="020B0604020202020204" charset="0"/>
                        </a:rPr>
                        <a:t>Prasyarat</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3633758608"/>
                  </a:ext>
                </a:extLst>
              </a:tr>
              <a:tr h="0">
                <a:tc>
                  <a:txBody>
                    <a:bodyPr/>
                    <a:lstStyle/>
                    <a:p>
                      <a:pPr marL="0" marR="0" algn="ctr">
                        <a:spcBef>
                          <a:spcPts val="0"/>
                        </a:spcBef>
                        <a:spcAft>
                          <a:spcPts val="0"/>
                        </a:spcAft>
                      </a:pPr>
                      <a:r>
                        <a:rPr lang="ms-MY" sz="1000">
                          <a:effectLst/>
                          <a:latin typeface="Montserrat Light" panose="020B0604020202020204" charset="0"/>
                        </a:rPr>
                        <a:t>KMK3104</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Projek Tahun Akhir II</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4</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8272749"/>
                  </a:ext>
                </a:extLst>
              </a:tr>
              <a:tr h="0">
                <a:tc>
                  <a:txBody>
                    <a:bodyPr/>
                    <a:lstStyle/>
                    <a:p>
                      <a:pPr marL="0" marR="0" algn="ctr">
                        <a:spcBef>
                          <a:spcPts val="0"/>
                        </a:spcBef>
                        <a:spcAft>
                          <a:spcPts val="0"/>
                        </a:spcAft>
                      </a:pPr>
                      <a:r>
                        <a:rPr lang="en-US" sz="1000" dirty="0">
                          <a:effectLst/>
                          <a:latin typeface="Montserrat Light" panose="020B0604020202020204" charset="0"/>
                        </a:rPr>
                        <a:t>KMK3093</a:t>
                      </a:r>
                      <a:endParaRPr lang="en-US" sz="1200" dirty="0">
                        <a:effectLst/>
                        <a:latin typeface="Montserrat Light" panose="020B0604020202020204" charset="0"/>
                      </a:endParaRPr>
                    </a:p>
                    <a:p>
                      <a:pPr marL="0" marR="0" algn="ctr">
                        <a:spcBef>
                          <a:spcPts val="0"/>
                        </a:spcBef>
                        <a:spcAft>
                          <a:spcPts val="0"/>
                        </a:spcAft>
                      </a:pPr>
                      <a:r>
                        <a:rPr lang="en-US" sz="1000" dirty="0">
                          <a:effectLst/>
                          <a:latin typeface="Montserrat Light" panose="020B0604020202020204" charset="0"/>
                        </a:rPr>
                        <a:t> </a:t>
                      </a:r>
                      <a:endParaRPr lang="en-US" sz="1200" dirty="0">
                        <a:effectLst/>
                        <a:latin typeface="Montserrat Light" panose="020B0604020202020204" charset="0"/>
                      </a:endParaRPr>
                    </a:p>
                    <a:p>
                      <a:pPr marL="0" marR="0" algn="ctr">
                        <a:spcBef>
                          <a:spcPts val="0"/>
                        </a:spcBef>
                        <a:spcAft>
                          <a:spcPts val="0"/>
                        </a:spcAft>
                      </a:pPr>
                      <a:r>
                        <a:rPr lang="en-US" sz="1000" dirty="0">
                          <a:effectLst/>
                          <a:latin typeface="Montserrat Light" panose="020B0604020202020204" charset="0"/>
                        </a:rPr>
                        <a:t>KMK3513</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Kepintaran Berkomputer</a:t>
                      </a:r>
                      <a:endParaRPr lang="en-US" sz="1200">
                        <a:effectLst/>
                        <a:latin typeface="Montserrat Light" panose="020B0604020202020204" charset="0"/>
                      </a:endParaRPr>
                    </a:p>
                    <a:p>
                      <a:pPr marL="0" marR="0">
                        <a:spcBef>
                          <a:spcPts val="0"/>
                        </a:spcBef>
                        <a:spcAft>
                          <a:spcPts val="0"/>
                        </a:spcAft>
                      </a:pPr>
                      <a:r>
                        <a:rPr lang="en-US" sz="1000">
                          <a:effectLst/>
                          <a:latin typeface="Montserrat Light" panose="020B0604020202020204" charset="0"/>
                        </a:rPr>
                        <a:t>atau</a:t>
                      </a:r>
                      <a:endParaRPr lang="en-US" sz="1200">
                        <a:effectLst/>
                        <a:latin typeface="Montserrat Light" panose="020B0604020202020204" charset="0"/>
                      </a:endParaRPr>
                    </a:p>
                    <a:p>
                      <a:pPr marL="0" marR="0">
                        <a:spcBef>
                          <a:spcPts val="0"/>
                        </a:spcBef>
                        <a:spcAft>
                          <a:spcPts val="0"/>
                        </a:spcAft>
                      </a:pPr>
                      <a:r>
                        <a:rPr lang="en-US" sz="1000">
                          <a:effectLst/>
                          <a:latin typeface="Montserrat Light" panose="020B0604020202020204" charset="0"/>
                        </a:rPr>
                        <a:t>Neurosains Gunaan untuk Kanak-kanak Istimewa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KE</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1842416"/>
                  </a:ext>
                </a:extLst>
              </a:tr>
              <a:tr h="0">
                <a:tc>
                  <a:txBody>
                    <a:bodyPr/>
                    <a:lstStyle/>
                    <a:p>
                      <a:pPr marL="0" marR="0" algn="ctr">
                        <a:spcBef>
                          <a:spcPts val="0"/>
                        </a:spcBef>
                        <a:spcAft>
                          <a:spcPts val="0"/>
                        </a:spcAft>
                      </a:pPr>
                      <a:r>
                        <a:rPr lang="en-US" sz="1000">
                          <a:effectLst/>
                          <a:latin typeface="Montserrat Light" panose="020B0604020202020204" charset="0"/>
                        </a:rPr>
                        <a:t>KMK3053</a:t>
                      </a:r>
                      <a:endParaRPr lang="en-US" sz="1200">
                        <a:effectLst/>
                        <a:latin typeface="Montserrat Light" panose="020B0604020202020204" charset="0"/>
                      </a:endParaRPr>
                    </a:p>
                    <a:p>
                      <a:pPr marL="0" marR="0" algn="ctr">
                        <a:spcBef>
                          <a:spcPts val="0"/>
                        </a:spcBef>
                        <a:spcAft>
                          <a:spcPts val="0"/>
                        </a:spcAft>
                      </a:pPr>
                      <a:r>
                        <a:rPr lang="en-US"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en-US" sz="1000">
                          <a:effectLst/>
                          <a:latin typeface="Montserrat Light" panose="020B0604020202020204" charset="0"/>
                        </a:rPr>
                        <a:t>KMK3523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Komputasi Linguistik</a:t>
                      </a:r>
                      <a:endParaRPr lang="en-US" sz="1200">
                        <a:effectLst/>
                        <a:latin typeface="Montserrat Light" panose="020B0604020202020204" charset="0"/>
                      </a:endParaRPr>
                    </a:p>
                    <a:p>
                      <a:pPr marL="0" marR="0">
                        <a:spcBef>
                          <a:spcPts val="0"/>
                        </a:spcBef>
                        <a:spcAft>
                          <a:spcPts val="0"/>
                        </a:spcAft>
                      </a:pPr>
                      <a:r>
                        <a:rPr lang="en-US" sz="1000">
                          <a:effectLst/>
                          <a:latin typeface="Montserrat Light" panose="020B0604020202020204" charset="0"/>
                        </a:rPr>
                        <a:t>atau</a:t>
                      </a:r>
                      <a:endParaRPr lang="en-US" sz="1200">
                        <a:effectLst/>
                        <a:latin typeface="Montserrat Light" panose="020B0604020202020204" charset="0"/>
                      </a:endParaRPr>
                    </a:p>
                    <a:p>
                      <a:pPr marL="0" marR="0">
                        <a:spcBef>
                          <a:spcPts val="0"/>
                        </a:spcBef>
                        <a:spcAft>
                          <a:spcPts val="0"/>
                        </a:spcAft>
                      </a:pPr>
                      <a:r>
                        <a:rPr lang="en-US" sz="1000">
                          <a:effectLst/>
                          <a:latin typeface="Montserrat Light" panose="020B0604020202020204" charset="0"/>
                        </a:rPr>
                        <a:t>Masalah Pembelajaran dalam Masyarakat Inklusif</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KE</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12838060"/>
                  </a:ext>
                </a:extLst>
              </a:tr>
              <a:tr h="0">
                <a:tc>
                  <a:txBody>
                    <a:bodyPr/>
                    <a:lstStyle/>
                    <a:p>
                      <a:pPr marL="0" marR="0" algn="ctr">
                        <a:spcBef>
                          <a:spcPts val="0"/>
                        </a:spcBef>
                        <a:spcAft>
                          <a:spcPts val="0"/>
                        </a:spcAft>
                      </a:pPr>
                      <a:r>
                        <a:rPr lang="en-US" sz="1000">
                          <a:effectLst/>
                          <a:latin typeface="Montserrat Light" panose="020B0604020202020204" charset="0"/>
                        </a:rPr>
                        <a:t>KMK3433</a:t>
                      </a:r>
                      <a:endParaRPr lang="en-US" sz="1200">
                        <a:effectLst/>
                        <a:latin typeface="Montserrat Light" panose="020B0604020202020204" charset="0"/>
                      </a:endParaRPr>
                    </a:p>
                    <a:p>
                      <a:pPr marL="0" marR="0" algn="ctr">
                        <a:spcBef>
                          <a:spcPts val="0"/>
                        </a:spcBef>
                        <a:spcAft>
                          <a:spcPts val="0"/>
                        </a:spcAft>
                      </a:pPr>
                      <a:r>
                        <a:rPr lang="en-US"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en-US" sz="1000">
                          <a:effectLst/>
                          <a:latin typeface="Montserrat Light" panose="020B0604020202020204" charset="0"/>
                        </a:rPr>
                        <a:t>KMK3013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00">
                          <a:effectLst/>
                          <a:latin typeface="Montserrat Light" panose="020B0604020202020204" charset="0"/>
                        </a:rPr>
                        <a:t>Perkomputeran Mudah Alih</a:t>
                      </a:r>
                      <a:endParaRPr lang="en-US" sz="1200">
                        <a:effectLst/>
                        <a:latin typeface="Montserrat Light" panose="020B0604020202020204" charset="0"/>
                      </a:endParaRPr>
                    </a:p>
                    <a:p>
                      <a:pPr marL="0" marR="0">
                        <a:spcBef>
                          <a:spcPts val="0"/>
                        </a:spcBef>
                        <a:spcAft>
                          <a:spcPts val="0"/>
                        </a:spcAft>
                      </a:pPr>
                      <a:r>
                        <a:rPr lang="en-US" sz="1000">
                          <a:effectLst/>
                          <a:latin typeface="Montserrat Light" panose="020B0604020202020204" charset="0"/>
                        </a:rPr>
                        <a:t>atau</a:t>
                      </a:r>
                      <a:endParaRPr lang="en-US" sz="1200">
                        <a:effectLst/>
                        <a:latin typeface="Montserrat Light" panose="020B0604020202020204" charset="0"/>
                      </a:endParaRPr>
                    </a:p>
                    <a:p>
                      <a:pPr marL="0" marR="0">
                        <a:spcBef>
                          <a:spcPts val="0"/>
                        </a:spcBef>
                        <a:spcAft>
                          <a:spcPts val="0"/>
                        </a:spcAft>
                      </a:pPr>
                      <a:r>
                        <a:rPr lang="en-US" sz="1000">
                          <a:effectLst/>
                          <a:latin typeface="Montserrat Light" panose="020B0604020202020204" charset="0"/>
                        </a:rPr>
                        <a:t>Sistem Berasaskan Pengetahuan</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lnSpc>
                          <a:spcPct val="115000"/>
                        </a:lnSpc>
                        <a:spcBef>
                          <a:spcPts val="0"/>
                        </a:spcBef>
                        <a:spcAft>
                          <a:spcPts val="0"/>
                        </a:spcAft>
                      </a:pPr>
                      <a:r>
                        <a:rPr lang="ms-MY" sz="1000">
                          <a:effectLst/>
                          <a:latin typeface="Montserrat Light" panose="020B0604020202020204" charset="0"/>
                        </a:rPr>
                        <a:t>KE</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ndParaRPr>
                    </a:p>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41869271"/>
                  </a:ext>
                </a:extLst>
              </a:tr>
              <a:tr h="0">
                <a:tc>
                  <a:txBody>
                    <a:bodyPr/>
                    <a:lstStyle/>
                    <a:p>
                      <a:pPr marL="0" marR="0" algn="ctr">
                        <a:spcBef>
                          <a:spcPts val="0"/>
                        </a:spcBef>
                        <a:spcAft>
                          <a:spcPts val="0"/>
                        </a:spcAft>
                      </a:pPr>
                      <a:r>
                        <a:rPr lang="en-US"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Kursus Elektif Univeristi II</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36588169"/>
                  </a:ext>
                </a:extLst>
              </a:tr>
              <a:tr h="0">
                <a:tc>
                  <a:txBody>
                    <a:bodyPr/>
                    <a:lstStyle/>
                    <a:p>
                      <a:pPr marL="0" marR="0" algn="ctr">
                        <a:spcBef>
                          <a:spcPts val="0"/>
                        </a:spcBef>
                        <a:spcAft>
                          <a:spcPts val="0"/>
                        </a:spcAft>
                      </a:pPr>
                      <a:r>
                        <a:rPr lang="en-US"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Kursus Elektif Univeristi III</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3</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KU</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Tiada</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0804772"/>
                  </a:ext>
                </a:extLst>
              </a:tr>
              <a:tr h="0">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ms-MY" sz="1000">
                          <a:effectLst/>
                          <a:latin typeface="Montserrat Light" panose="020B0604020202020204" charset="0"/>
                        </a:rPr>
                        <a:t>Jumlah Kredit</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19</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a:effectLst/>
                          <a:latin typeface="Montserrat Light" panose="020B0604020202020204" charset="0"/>
                        </a:rPr>
                        <a:t> </a:t>
                      </a:r>
                      <a:endParaRPr lang="en-US" sz="120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ms-MY" sz="1000" dirty="0">
                          <a:effectLst/>
                          <a:latin typeface="Montserrat Light" panose="020B0604020202020204" charset="0"/>
                        </a:rPr>
                        <a:t> </a:t>
                      </a:r>
                      <a:endParaRPr lang="en-US" sz="1200" dirty="0">
                        <a:effectLst/>
                        <a:latin typeface="Montserrat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0039863"/>
                  </a:ext>
                </a:extLst>
              </a:tr>
            </a:tbl>
          </a:graphicData>
        </a:graphic>
      </p:graphicFrame>
      <p:sp>
        <p:nvSpPr>
          <p:cNvPr id="10" name="Rectangle 9">
            <a:extLst>
              <a:ext uri="{FF2B5EF4-FFF2-40B4-BE49-F238E27FC236}">
                <a16:creationId xmlns:a16="http://schemas.microsoft.com/office/drawing/2014/main" id="{1493E739-8550-4B5B-86A0-A4965206B65A}"/>
              </a:ext>
            </a:extLst>
          </p:cNvPr>
          <p:cNvSpPr/>
          <p:nvPr/>
        </p:nvSpPr>
        <p:spPr>
          <a:xfrm>
            <a:off x="3565151" y="2352215"/>
            <a:ext cx="2013693" cy="307777"/>
          </a:xfrm>
          <a:prstGeom prst="rect">
            <a:avLst/>
          </a:prstGeom>
        </p:spPr>
        <p:txBody>
          <a:bodyPr wrap="none">
            <a:spAutoFit/>
          </a:bodyPr>
          <a:lstStyle/>
          <a:p>
            <a:r>
              <a:rPr lang="ms-MY" b="1" dirty="0">
                <a:latin typeface="Century Schoolbook" panose="02040604050505020304" pitchFamily="18" charset="0"/>
                <a:ea typeface="Times New Roman" panose="02020603050405020304" pitchFamily="18" charset="0"/>
                <a:cs typeface="Times New Roman" panose="02020603050405020304" pitchFamily="18" charset="0"/>
              </a:rPr>
              <a:t>Tahun 3 Semester 2</a:t>
            </a:r>
            <a:endParaRPr lang="en-US" sz="2000" dirty="0">
              <a:effectLst/>
              <a:latin typeface="Century Schoolbook" panose="02040604050505020304" pitchFamily="18" charset="0"/>
              <a:ea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14693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C41C9-7CEC-4BEF-8D0F-DF530B2F02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29</a:t>
            </a:fld>
            <a:endParaRPr lang="en"/>
          </a:p>
        </p:txBody>
      </p:sp>
      <p:sp>
        <p:nvSpPr>
          <p:cNvPr id="2" name="AutoShape 2" descr="Image result for thank you">
            <a:extLst>
              <a:ext uri="{FF2B5EF4-FFF2-40B4-BE49-F238E27FC236}">
                <a16:creationId xmlns:a16="http://schemas.microsoft.com/office/drawing/2014/main" id="{042D73D7-E278-426D-8026-FD43F30DF02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thank you">
            <a:extLst>
              <a:ext uri="{FF2B5EF4-FFF2-40B4-BE49-F238E27FC236}">
                <a16:creationId xmlns:a16="http://schemas.microsoft.com/office/drawing/2014/main" id="{447F62AE-487E-4B91-931E-2B29F8D92F11}"/>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mage result for thank you">
            <a:extLst>
              <a:ext uri="{FF2B5EF4-FFF2-40B4-BE49-F238E27FC236}">
                <a16:creationId xmlns:a16="http://schemas.microsoft.com/office/drawing/2014/main" id="{955801EA-A8EC-488B-BDAF-69B959942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697" y="1317349"/>
            <a:ext cx="4164606" cy="31184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33316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BF86-68D7-425D-91DB-8A85616D170E}"/>
              </a:ext>
            </a:extLst>
          </p:cNvPr>
          <p:cNvSpPr>
            <a:spLocks noGrp="1"/>
          </p:cNvSpPr>
          <p:nvPr>
            <p:ph type="title"/>
          </p:nvPr>
        </p:nvSpPr>
        <p:spPr>
          <a:xfrm>
            <a:off x="654727" y="643241"/>
            <a:ext cx="6455700" cy="668100"/>
          </a:xfrm>
        </p:spPr>
        <p:txBody>
          <a:bodyPr/>
          <a:lstStyle/>
          <a:p>
            <a:r>
              <a:rPr lang="en-US" dirty="0"/>
              <a:t>Welcome New CS Students</a:t>
            </a:r>
          </a:p>
        </p:txBody>
      </p:sp>
      <p:sp>
        <p:nvSpPr>
          <p:cNvPr id="3" name="Text Placeholder 2">
            <a:extLst>
              <a:ext uri="{FF2B5EF4-FFF2-40B4-BE49-F238E27FC236}">
                <a16:creationId xmlns:a16="http://schemas.microsoft.com/office/drawing/2014/main" id="{745FFC6E-1BED-4AF7-A175-6A0FF55C038C}"/>
              </a:ext>
            </a:extLst>
          </p:cNvPr>
          <p:cNvSpPr>
            <a:spLocks noGrp="1"/>
          </p:cNvSpPr>
          <p:nvPr>
            <p:ph type="body" idx="1"/>
          </p:nvPr>
        </p:nvSpPr>
        <p:spPr>
          <a:xfrm>
            <a:off x="172608" y="1215649"/>
            <a:ext cx="4920387" cy="3534201"/>
          </a:xfrm>
        </p:spPr>
        <p:txBody>
          <a:bodyPr/>
          <a:lstStyle/>
          <a:p>
            <a:r>
              <a:rPr lang="en-US" dirty="0"/>
              <a:t>“Knowledge has always been important, of course. The ancient Egyptians did not raise the stones for the pyramids relying on the incantations of their gods. The waters in the irrigation canals of the great Indus </a:t>
            </a:r>
            <a:r>
              <a:rPr lang="en-US" dirty="0" err="1"/>
              <a:t>Civilisation</a:t>
            </a:r>
            <a:r>
              <a:rPr lang="en-US" dirty="0"/>
              <a:t> did not flow according to the laws of ignorance. Knowledge has always been power and wealth.”(</a:t>
            </a:r>
            <a:r>
              <a:rPr lang="en-US" dirty="0" err="1"/>
              <a:t>Tun</a:t>
            </a:r>
            <a:r>
              <a:rPr lang="en-US" dirty="0"/>
              <a:t> Mahathir)</a:t>
            </a:r>
          </a:p>
          <a:p>
            <a:pPr algn="just"/>
            <a:endParaRPr lang="en-US" dirty="0"/>
          </a:p>
        </p:txBody>
      </p:sp>
      <p:sp>
        <p:nvSpPr>
          <p:cNvPr id="5" name="Slide Number Placeholder 4">
            <a:extLst>
              <a:ext uri="{FF2B5EF4-FFF2-40B4-BE49-F238E27FC236}">
                <a16:creationId xmlns:a16="http://schemas.microsoft.com/office/drawing/2014/main" id="{8D3FCCE5-AFB6-462E-915E-1F8CFD00BA5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a:t>
            </a:fld>
            <a:endParaRPr lang="en"/>
          </a:p>
        </p:txBody>
      </p:sp>
      <p:sp>
        <p:nvSpPr>
          <p:cNvPr id="7" name="Slide Number Placeholder 4">
            <a:extLst>
              <a:ext uri="{FF2B5EF4-FFF2-40B4-BE49-F238E27FC236}">
                <a16:creationId xmlns:a16="http://schemas.microsoft.com/office/drawing/2014/main" id="{A634F7F7-7748-4552-9D5A-466F90703E3D}"/>
              </a:ext>
            </a:extLst>
          </p:cNvPr>
          <p:cNvSpPr txBox="1">
            <a:spLocks/>
          </p:cNvSpPr>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rgbClr val="000000"/>
              </a:buClr>
              <a:buFont typeface="Arial"/>
              <a:buNone/>
              <a:defRPr sz="1300" b="1" i="0" u="none" strike="noStrike" cap="none">
                <a:solidFill>
                  <a:schemeClr val="lt1"/>
                </a:solidFill>
                <a:latin typeface="Montserrat"/>
                <a:ea typeface="Montserrat"/>
                <a:cs typeface="Montserrat"/>
                <a:sym typeface="Montserrat"/>
              </a:defRPr>
            </a:lvl2pPr>
            <a:lvl3pPr marR="0" lvl="2" algn="r" rtl="0">
              <a:lnSpc>
                <a:spcPct val="100000"/>
              </a:lnSpc>
              <a:spcBef>
                <a:spcPts val="0"/>
              </a:spcBef>
              <a:spcAft>
                <a:spcPts val="0"/>
              </a:spcAft>
              <a:buClr>
                <a:srgbClr val="000000"/>
              </a:buClr>
              <a:buFont typeface="Arial"/>
              <a:buNone/>
              <a:defRPr sz="1300" b="1" i="0" u="none" strike="noStrike" cap="none">
                <a:solidFill>
                  <a:schemeClr val="lt1"/>
                </a:solidFill>
                <a:latin typeface="Montserrat"/>
                <a:ea typeface="Montserrat"/>
                <a:cs typeface="Montserrat"/>
                <a:sym typeface="Montserrat"/>
              </a:defRPr>
            </a:lvl3pPr>
            <a:lvl4pPr marR="0" lvl="3" algn="r" rtl="0">
              <a:lnSpc>
                <a:spcPct val="100000"/>
              </a:lnSpc>
              <a:spcBef>
                <a:spcPts val="0"/>
              </a:spcBef>
              <a:spcAft>
                <a:spcPts val="0"/>
              </a:spcAft>
              <a:buClr>
                <a:srgbClr val="000000"/>
              </a:buClr>
              <a:buFont typeface="Arial"/>
              <a:buNone/>
              <a:defRPr sz="1300" b="1" i="0" u="none" strike="noStrike" cap="none">
                <a:solidFill>
                  <a:schemeClr val="lt1"/>
                </a:solidFill>
                <a:latin typeface="Montserrat"/>
                <a:ea typeface="Montserrat"/>
                <a:cs typeface="Montserrat"/>
                <a:sym typeface="Montserrat"/>
              </a:defRPr>
            </a:lvl4pPr>
            <a:lvl5pPr marR="0" lvl="4" algn="r" rtl="0">
              <a:lnSpc>
                <a:spcPct val="100000"/>
              </a:lnSpc>
              <a:spcBef>
                <a:spcPts val="0"/>
              </a:spcBef>
              <a:spcAft>
                <a:spcPts val="0"/>
              </a:spcAft>
              <a:buClr>
                <a:srgbClr val="000000"/>
              </a:buClr>
              <a:buFont typeface="Arial"/>
              <a:buNone/>
              <a:defRPr sz="1300" b="1" i="0" u="none" strike="noStrike" cap="none">
                <a:solidFill>
                  <a:schemeClr val="lt1"/>
                </a:solidFill>
                <a:latin typeface="Montserrat"/>
                <a:ea typeface="Montserrat"/>
                <a:cs typeface="Montserrat"/>
                <a:sym typeface="Montserrat"/>
              </a:defRPr>
            </a:lvl5pPr>
            <a:lvl6pPr marR="0" lvl="5" algn="r" rtl="0">
              <a:lnSpc>
                <a:spcPct val="100000"/>
              </a:lnSpc>
              <a:spcBef>
                <a:spcPts val="0"/>
              </a:spcBef>
              <a:spcAft>
                <a:spcPts val="0"/>
              </a:spcAft>
              <a:buClr>
                <a:srgbClr val="000000"/>
              </a:buClr>
              <a:buFont typeface="Arial"/>
              <a:buNone/>
              <a:defRPr sz="1300" b="1" i="0" u="none" strike="noStrike" cap="none">
                <a:solidFill>
                  <a:schemeClr val="lt1"/>
                </a:solidFill>
                <a:latin typeface="Montserrat"/>
                <a:ea typeface="Montserrat"/>
                <a:cs typeface="Montserrat"/>
                <a:sym typeface="Montserrat"/>
              </a:defRPr>
            </a:lvl6pPr>
            <a:lvl7pPr marR="0" lvl="6" algn="r" rtl="0">
              <a:lnSpc>
                <a:spcPct val="100000"/>
              </a:lnSpc>
              <a:spcBef>
                <a:spcPts val="0"/>
              </a:spcBef>
              <a:spcAft>
                <a:spcPts val="0"/>
              </a:spcAft>
              <a:buClr>
                <a:srgbClr val="000000"/>
              </a:buClr>
              <a:buFont typeface="Arial"/>
              <a:buNone/>
              <a:defRPr sz="1300" b="1" i="0" u="none" strike="noStrike" cap="none">
                <a:solidFill>
                  <a:schemeClr val="lt1"/>
                </a:solidFill>
                <a:latin typeface="Montserrat"/>
                <a:ea typeface="Montserrat"/>
                <a:cs typeface="Montserrat"/>
                <a:sym typeface="Montserrat"/>
              </a:defRPr>
            </a:lvl7pPr>
            <a:lvl8pPr marR="0" lvl="7" algn="r" rtl="0">
              <a:lnSpc>
                <a:spcPct val="100000"/>
              </a:lnSpc>
              <a:spcBef>
                <a:spcPts val="0"/>
              </a:spcBef>
              <a:spcAft>
                <a:spcPts val="0"/>
              </a:spcAft>
              <a:buClr>
                <a:srgbClr val="000000"/>
              </a:buClr>
              <a:buFont typeface="Arial"/>
              <a:buNone/>
              <a:defRPr sz="1300" b="1" i="0" u="none" strike="noStrike" cap="none">
                <a:solidFill>
                  <a:schemeClr val="lt1"/>
                </a:solidFill>
                <a:latin typeface="Montserrat"/>
                <a:ea typeface="Montserrat"/>
                <a:cs typeface="Montserrat"/>
                <a:sym typeface="Montserrat"/>
              </a:defRPr>
            </a:lvl8pPr>
            <a:lvl9pPr marR="0" lvl="8" algn="r" rtl="0">
              <a:lnSpc>
                <a:spcPct val="100000"/>
              </a:lnSpc>
              <a:spcBef>
                <a:spcPts val="0"/>
              </a:spcBef>
              <a:spcAft>
                <a:spcPts val="0"/>
              </a:spcAft>
              <a:buClr>
                <a:srgbClr val="000000"/>
              </a:buClr>
              <a:buFont typeface="Arial"/>
              <a:buNone/>
              <a:defRPr sz="1300" b="1" i="0" u="none" strike="noStrike" cap="none">
                <a:solidFill>
                  <a:schemeClr val="lt1"/>
                </a:solidFill>
                <a:latin typeface="Montserrat"/>
                <a:ea typeface="Montserrat"/>
                <a:cs typeface="Montserrat"/>
                <a:sym typeface="Montserrat"/>
              </a:defRPr>
            </a:lvl9pPr>
          </a:lstStyle>
          <a:p>
            <a:fld id="{00000000-1234-1234-1234-123412341234}" type="slidenum">
              <a:rPr lang="en" smtClean="0"/>
              <a:pPr/>
              <a:t>3</a:t>
            </a:fld>
            <a:endParaRPr lang="en"/>
          </a:p>
        </p:txBody>
      </p:sp>
      <p:pic>
        <p:nvPicPr>
          <p:cNvPr id="8" name="Picture 2" descr="Image result for unimas new students">
            <a:extLst>
              <a:ext uri="{FF2B5EF4-FFF2-40B4-BE49-F238E27FC236}">
                <a16:creationId xmlns:a16="http://schemas.microsoft.com/office/drawing/2014/main" id="{ACB59E9A-A7F9-42AE-87DF-941A8A3C4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224" y="958032"/>
            <a:ext cx="3219496" cy="2144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MIP6">
            <a:extLst>
              <a:ext uri="{FF2B5EF4-FFF2-40B4-BE49-F238E27FC236}">
                <a16:creationId xmlns:a16="http://schemas.microsoft.com/office/drawing/2014/main" id="{2FD148D8-350F-4A5A-8EA8-47C35EE8D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7224" y="2595225"/>
            <a:ext cx="3219498" cy="21440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57214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2" name="Google Shape;662;p19"/>
          <p:cNvSpPr txBox="1">
            <a:spLocks noGrp="1"/>
          </p:cNvSpPr>
          <p:nvPr>
            <p:ph type="body" idx="1"/>
          </p:nvPr>
        </p:nvSpPr>
        <p:spPr>
          <a:xfrm>
            <a:off x="118140" y="203115"/>
            <a:ext cx="7498460" cy="4546735"/>
          </a:xfrm>
          <a:prstGeom prst="rect">
            <a:avLst/>
          </a:prstGeom>
        </p:spPr>
        <p:txBody>
          <a:bodyPr spcFirstLastPara="1" wrap="square" lIns="91425" tIns="91425" rIns="91425" bIns="91425" anchor="t" anchorCtr="0">
            <a:noAutofit/>
          </a:bodyPr>
          <a:lstStyle/>
          <a:p>
            <a:pPr marL="0" lvl="0" indent="0">
              <a:buNone/>
            </a:pPr>
            <a:r>
              <a:rPr lang="en-US" sz="2000" b="1" dirty="0">
                <a:solidFill>
                  <a:schemeClr val="tx1"/>
                </a:solidFill>
              </a:rPr>
              <a:t>Who’s Who from the Cognitive Science </a:t>
            </a:r>
            <a:r>
              <a:rPr lang="en-US" sz="2000" b="1" dirty="0" err="1">
                <a:solidFill>
                  <a:schemeClr val="tx1"/>
                </a:solidFill>
              </a:rPr>
              <a:t>Programme</a:t>
            </a:r>
            <a:endParaRPr lang="en-MY" sz="2000" b="1" dirty="0"/>
          </a:p>
        </p:txBody>
      </p:sp>
      <p:sp>
        <p:nvSpPr>
          <p:cNvPr id="663" name="Google Shape;66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pic>
        <p:nvPicPr>
          <p:cNvPr id="5" name="Picture 4">
            <a:extLst>
              <a:ext uri="{FF2B5EF4-FFF2-40B4-BE49-F238E27FC236}">
                <a16:creationId xmlns:a16="http://schemas.microsoft.com/office/drawing/2014/main" id="{B2162F1F-2040-435A-B8D0-253B84E7CBCB}"/>
              </a:ext>
            </a:extLst>
          </p:cNvPr>
          <p:cNvPicPr>
            <a:picLocks noChangeAspect="1"/>
          </p:cNvPicPr>
          <p:nvPr/>
        </p:nvPicPr>
        <p:blipFill>
          <a:blip r:embed="rId4"/>
          <a:stretch>
            <a:fillRect/>
          </a:stretch>
        </p:blipFill>
        <p:spPr>
          <a:xfrm>
            <a:off x="7616600" y="77167"/>
            <a:ext cx="1409260" cy="669186"/>
          </a:xfrm>
          <a:prstGeom prst="rect">
            <a:avLst/>
          </a:prstGeom>
        </p:spPr>
      </p:pic>
      <p:pic>
        <p:nvPicPr>
          <p:cNvPr id="6" name="Picture 5">
            <a:extLst>
              <a:ext uri="{FF2B5EF4-FFF2-40B4-BE49-F238E27FC236}">
                <a16:creationId xmlns:a16="http://schemas.microsoft.com/office/drawing/2014/main" id="{7239F26D-B9B3-4A9B-B790-6D81BACF1166}"/>
              </a:ext>
            </a:extLst>
          </p:cNvPr>
          <p:cNvPicPr>
            <a:picLocks noChangeAspect="1"/>
          </p:cNvPicPr>
          <p:nvPr/>
        </p:nvPicPr>
        <p:blipFill>
          <a:blip r:embed="rId5"/>
          <a:stretch>
            <a:fillRect/>
          </a:stretch>
        </p:blipFill>
        <p:spPr>
          <a:xfrm>
            <a:off x="4848035" y="1541850"/>
            <a:ext cx="1747579" cy="3080107"/>
          </a:xfrm>
          <a:prstGeom prst="rect">
            <a:avLst/>
          </a:prstGeom>
        </p:spPr>
      </p:pic>
      <p:pic>
        <p:nvPicPr>
          <p:cNvPr id="8" name="Picture 7">
            <a:extLst>
              <a:ext uri="{FF2B5EF4-FFF2-40B4-BE49-F238E27FC236}">
                <a16:creationId xmlns:a16="http://schemas.microsoft.com/office/drawing/2014/main" id="{10006377-6EA8-4BF0-99EF-A92F6759E416}"/>
              </a:ext>
            </a:extLst>
          </p:cNvPr>
          <p:cNvPicPr>
            <a:picLocks noChangeAspect="1"/>
          </p:cNvPicPr>
          <p:nvPr/>
        </p:nvPicPr>
        <p:blipFill>
          <a:blip r:embed="rId6"/>
          <a:stretch>
            <a:fillRect/>
          </a:stretch>
        </p:blipFill>
        <p:spPr>
          <a:xfrm>
            <a:off x="446639" y="1592330"/>
            <a:ext cx="1087799" cy="1768304"/>
          </a:xfrm>
          <a:prstGeom prst="rect">
            <a:avLst/>
          </a:prstGeom>
          <a:effectLst>
            <a:outerShdw blurRad="50800" dist="38100" dir="2700000" algn="tl" rotWithShape="0">
              <a:prstClr val="black">
                <a:alpha val="40000"/>
              </a:prstClr>
            </a:outerShdw>
          </a:effectLst>
        </p:spPr>
      </p:pic>
      <p:sp>
        <p:nvSpPr>
          <p:cNvPr id="9" name="Rectangle: Rounded Corners 8">
            <a:extLst>
              <a:ext uri="{FF2B5EF4-FFF2-40B4-BE49-F238E27FC236}">
                <a16:creationId xmlns:a16="http://schemas.microsoft.com/office/drawing/2014/main" id="{AF2E9CE4-DC49-4B9C-ABBA-9267E0AFAB6E}"/>
              </a:ext>
            </a:extLst>
          </p:cNvPr>
          <p:cNvSpPr/>
          <p:nvPr/>
        </p:nvSpPr>
        <p:spPr>
          <a:xfrm>
            <a:off x="2279663" y="1669743"/>
            <a:ext cx="1894775" cy="2948970"/>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dirty="0">
                <a:solidFill>
                  <a:schemeClr val="tx1"/>
                </a:solidFill>
                <a:latin typeface="Montserrat" panose="020B0604020202020204" charset="0"/>
              </a:rPr>
              <a:t>Year of Graduation: 2009</a:t>
            </a:r>
          </a:p>
          <a:p>
            <a:endParaRPr lang="en-MY" dirty="0">
              <a:solidFill>
                <a:schemeClr val="tx1"/>
              </a:solidFill>
              <a:latin typeface="Montserrat" panose="020B0604020202020204" charset="0"/>
            </a:endParaRPr>
          </a:p>
          <a:p>
            <a:r>
              <a:rPr lang="en-MY" dirty="0">
                <a:solidFill>
                  <a:schemeClr val="tx1"/>
                </a:solidFill>
                <a:latin typeface="Montserrat" panose="020B0604020202020204" charset="0"/>
              </a:rPr>
              <a:t>Work as System Analyst in </a:t>
            </a:r>
            <a:r>
              <a:rPr lang="en-US" dirty="0">
                <a:solidFill>
                  <a:schemeClr val="tx1"/>
                </a:solidFill>
                <a:latin typeface="Montserrat" panose="020B0604020202020204" charset="0"/>
              </a:rPr>
              <a:t>CSS MSC </a:t>
            </a:r>
            <a:r>
              <a:rPr lang="en-US" dirty="0" err="1">
                <a:solidFill>
                  <a:schemeClr val="tx1"/>
                </a:solidFill>
                <a:latin typeface="Montserrat" panose="020B0604020202020204" charset="0"/>
              </a:rPr>
              <a:t>Sdn</a:t>
            </a:r>
            <a:r>
              <a:rPr lang="en-US" dirty="0">
                <a:solidFill>
                  <a:schemeClr val="tx1"/>
                </a:solidFill>
                <a:latin typeface="Montserrat" panose="020B0604020202020204" charset="0"/>
              </a:rPr>
              <a:t> </a:t>
            </a:r>
            <a:r>
              <a:rPr lang="en-US" dirty="0" err="1">
                <a:solidFill>
                  <a:schemeClr val="tx1"/>
                </a:solidFill>
                <a:latin typeface="Montserrat" panose="020B0604020202020204" charset="0"/>
              </a:rPr>
              <a:t>Bhd</a:t>
            </a:r>
            <a:endParaRPr lang="en-MY" dirty="0">
              <a:solidFill>
                <a:schemeClr val="tx1"/>
              </a:solidFill>
              <a:latin typeface="Montserrat" panose="020B0604020202020204" charset="0"/>
            </a:endParaRPr>
          </a:p>
        </p:txBody>
      </p:sp>
      <p:sp>
        <p:nvSpPr>
          <p:cNvPr id="12" name="Rectangle: Rounded Corners 11">
            <a:extLst>
              <a:ext uri="{FF2B5EF4-FFF2-40B4-BE49-F238E27FC236}">
                <a16:creationId xmlns:a16="http://schemas.microsoft.com/office/drawing/2014/main" id="{B0127697-60B9-433E-8E8B-3A266EC408B0}"/>
              </a:ext>
            </a:extLst>
          </p:cNvPr>
          <p:cNvSpPr/>
          <p:nvPr/>
        </p:nvSpPr>
        <p:spPr>
          <a:xfrm>
            <a:off x="6802586" y="1604174"/>
            <a:ext cx="1894775" cy="2948970"/>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dirty="0">
                <a:solidFill>
                  <a:schemeClr val="tx1"/>
                </a:solidFill>
                <a:latin typeface="Montserrat" panose="020B0604020202020204" charset="0"/>
              </a:rPr>
              <a:t>Year of Graduation: 2014</a:t>
            </a:r>
          </a:p>
          <a:p>
            <a:endParaRPr lang="en-MY" dirty="0">
              <a:solidFill>
                <a:schemeClr val="tx1"/>
              </a:solidFill>
              <a:latin typeface="Montserrat" panose="020B0604020202020204" charset="0"/>
            </a:endParaRPr>
          </a:p>
          <a:p>
            <a:r>
              <a:rPr lang="en-MY" dirty="0">
                <a:solidFill>
                  <a:schemeClr val="tx1"/>
                </a:solidFill>
                <a:latin typeface="Montserrat" panose="020B0604020202020204" charset="0"/>
              </a:rPr>
              <a:t>Work at Duke-NUS Medical School, Singapore</a:t>
            </a:r>
          </a:p>
        </p:txBody>
      </p:sp>
      <p:sp>
        <p:nvSpPr>
          <p:cNvPr id="10" name="TextBox 9">
            <a:extLst>
              <a:ext uri="{FF2B5EF4-FFF2-40B4-BE49-F238E27FC236}">
                <a16:creationId xmlns:a16="http://schemas.microsoft.com/office/drawing/2014/main" id="{AE1A7F34-69EC-402C-98FD-4D0EE176EA1D}"/>
              </a:ext>
            </a:extLst>
          </p:cNvPr>
          <p:cNvSpPr txBox="1"/>
          <p:nvPr/>
        </p:nvSpPr>
        <p:spPr>
          <a:xfrm>
            <a:off x="351648" y="1072172"/>
            <a:ext cx="2875402" cy="400110"/>
          </a:xfrm>
          <a:prstGeom prst="rect">
            <a:avLst/>
          </a:prstGeom>
          <a:noFill/>
        </p:spPr>
        <p:txBody>
          <a:bodyPr wrap="square" rtlCol="0">
            <a:spAutoFit/>
          </a:bodyPr>
          <a:lstStyle/>
          <a:p>
            <a:r>
              <a:rPr lang="en-MY" sz="2000" b="1" dirty="0">
                <a:latin typeface="Montserrat Light" panose="020B0604020202020204" charset="0"/>
              </a:rPr>
              <a:t>Tan Tun Tai</a:t>
            </a:r>
          </a:p>
        </p:txBody>
      </p:sp>
      <p:sp>
        <p:nvSpPr>
          <p:cNvPr id="14" name="TextBox 13">
            <a:extLst>
              <a:ext uri="{FF2B5EF4-FFF2-40B4-BE49-F238E27FC236}">
                <a16:creationId xmlns:a16="http://schemas.microsoft.com/office/drawing/2014/main" id="{F1945DD0-422F-474C-ABDA-4F7D7505F291}"/>
              </a:ext>
            </a:extLst>
          </p:cNvPr>
          <p:cNvSpPr txBox="1"/>
          <p:nvPr/>
        </p:nvSpPr>
        <p:spPr>
          <a:xfrm>
            <a:off x="4974706" y="1078766"/>
            <a:ext cx="2875402" cy="400110"/>
          </a:xfrm>
          <a:prstGeom prst="rect">
            <a:avLst/>
          </a:prstGeom>
          <a:noFill/>
        </p:spPr>
        <p:txBody>
          <a:bodyPr wrap="square" rtlCol="0">
            <a:spAutoFit/>
          </a:bodyPr>
          <a:lstStyle/>
          <a:p>
            <a:r>
              <a:rPr lang="en-MY" sz="2000" b="1" dirty="0">
                <a:latin typeface="Montserrat Light" panose="020B0604020202020204" charset="0"/>
              </a:rPr>
              <a:t>Chong Shin Wee</a:t>
            </a:r>
          </a:p>
        </p:txBody>
      </p:sp>
      <p:sp>
        <p:nvSpPr>
          <p:cNvPr id="3" name="Oval 2">
            <a:extLst>
              <a:ext uri="{FF2B5EF4-FFF2-40B4-BE49-F238E27FC236}">
                <a16:creationId xmlns:a16="http://schemas.microsoft.com/office/drawing/2014/main" id="{930D4625-BED1-4302-AE64-6FF9F20E9EDA}"/>
              </a:ext>
            </a:extLst>
          </p:cNvPr>
          <p:cNvSpPr/>
          <p:nvPr/>
        </p:nvSpPr>
        <p:spPr>
          <a:xfrm>
            <a:off x="870403" y="336430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43505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2" name="Google Shape;662;p19"/>
          <p:cNvSpPr txBox="1">
            <a:spLocks noGrp="1"/>
          </p:cNvSpPr>
          <p:nvPr>
            <p:ph type="body" idx="1"/>
          </p:nvPr>
        </p:nvSpPr>
        <p:spPr>
          <a:xfrm>
            <a:off x="118140" y="203115"/>
            <a:ext cx="7498460" cy="4546735"/>
          </a:xfrm>
          <a:prstGeom prst="rect">
            <a:avLst/>
          </a:prstGeom>
        </p:spPr>
        <p:txBody>
          <a:bodyPr spcFirstLastPara="1" wrap="square" lIns="91425" tIns="91425" rIns="91425" bIns="91425" anchor="t" anchorCtr="0">
            <a:noAutofit/>
          </a:bodyPr>
          <a:lstStyle/>
          <a:p>
            <a:pPr marL="0" lvl="0" indent="0">
              <a:buNone/>
            </a:pPr>
            <a:r>
              <a:rPr lang="en-US" sz="2000" b="1" dirty="0">
                <a:solidFill>
                  <a:schemeClr val="tx1"/>
                </a:solidFill>
              </a:rPr>
              <a:t>Who’s Who from the Cognitive Science </a:t>
            </a:r>
            <a:r>
              <a:rPr lang="en-US" sz="2000" b="1" dirty="0" err="1">
                <a:solidFill>
                  <a:schemeClr val="tx1"/>
                </a:solidFill>
              </a:rPr>
              <a:t>Programme</a:t>
            </a:r>
            <a:endParaRPr lang="en-MY" sz="2000" b="1" dirty="0"/>
          </a:p>
        </p:txBody>
      </p:sp>
      <p:sp>
        <p:nvSpPr>
          <p:cNvPr id="663" name="Google Shape;66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31</a:t>
            </a:fld>
            <a:endParaRPr/>
          </a:p>
        </p:txBody>
      </p:sp>
      <p:pic>
        <p:nvPicPr>
          <p:cNvPr id="5" name="Picture 4">
            <a:extLst>
              <a:ext uri="{FF2B5EF4-FFF2-40B4-BE49-F238E27FC236}">
                <a16:creationId xmlns:a16="http://schemas.microsoft.com/office/drawing/2014/main" id="{B2162F1F-2040-435A-B8D0-253B84E7CBCB}"/>
              </a:ext>
            </a:extLst>
          </p:cNvPr>
          <p:cNvPicPr>
            <a:picLocks noChangeAspect="1"/>
          </p:cNvPicPr>
          <p:nvPr/>
        </p:nvPicPr>
        <p:blipFill>
          <a:blip r:embed="rId4"/>
          <a:stretch>
            <a:fillRect/>
          </a:stretch>
        </p:blipFill>
        <p:spPr>
          <a:xfrm>
            <a:off x="7616600" y="77167"/>
            <a:ext cx="1409260" cy="669186"/>
          </a:xfrm>
          <a:prstGeom prst="rect">
            <a:avLst/>
          </a:prstGeom>
        </p:spPr>
      </p:pic>
      <p:sp>
        <p:nvSpPr>
          <p:cNvPr id="9" name="Rectangle: Rounded Corners 8">
            <a:extLst>
              <a:ext uri="{FF2B5EF4-FFF2-40B4-BE49-F238E27FC236}">
                <a16:creationId xmlns:a16="http://schemas.microsoft.com/office/drawing/2014/main" id="{AF2E9CE4-DC49-4B9C-ABBA-9267E0AFAB6E}"/>
              </a:ext>
            </a:extLst>
          </p:cNvPr>
          <p:cNvSpPr/>
          <p:nvPr/>
        </p:nvSpPr>
        <p:spPr>
          <a:xfrm>
            <a:off x="2418811" y="1377287"/>
            <a:ext cx="2530178" cy="322361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dirty="0">
              <a:solidFill>
                <a:schemeClr val="tx1"/>
              </a:solidFill>
              <a:latin typeface="Montserrat" panose="020B0604020202020204" charset="0"/>
            </a:endParaRPr>
          </a:p>
          <a:p>
            <a:endParaRPr lang="en-MY" dirty="0">
              <a:solidFill>
                <a:schemeClr val="tx1"/>
              </a:solidFill>
              <a:latin typeface="Montserrat" panose="020B0604020202020204" charset="0"/>
            </a:endParaRPr>
          </a:p>
          <a:p>
            <a:r>
              <a:rPr lang="en-MY" dirty="0">
                <a:solidFill>
                  <a:schemeClr val="tx1"/>
                </a:solidFill>
                <a:latin typeface="Montserrat" panose="020B0604020202020204" charset="0"/>
              </a:rPr>
              <a:t>Year of Graduation: </a:t>
            </a:r>
          </a:p>
          <a:p>
            <a:r>
              <a:rPr lang="en-MY" dirty="0">
                <a:solidFill>
                  <a:schemeClr val="tx1"/>
                </a:solidFill>
                <a:latin typeface="Montserrat" panose="020B0604020202020204" charset="0"/>
              </a:rPr>
              <a:t>2018</a:t>
            </a:r>
          </a:p>
          <a:p>
            <a:endParaRPr lang="en-MY" dirty="0">
              <a:solidFill>
                <a:schemeClr val="tx1"/>
              </a:solidFill>
              <a:latin typeface="Montserrat" panose="020B0604020202020204" charset="0"/>
            </a:endParaRPr>
          </a:p>
          <a:p>
            <a:r>
              <a:rPr lang="en-MY" dirty="0">
                <a:solidFill>
                  <a:schemeClr val="tx1"/>
                </a:solidFill>
                <a:latin typeface="Montserrat" panose="020B0604020202020204" charset="0"/>
              </a:rPr>
              <a:t>Master of Computational Logic – Dresden University of Technology, Germany</a:t>
            </a:r>
          </a:p>
          <a:p>
            <a:endParaRPr lang="en-MY" dirty="0">
              <a:solidFill>
                <a:schemeClr val="tx1"/>
              </a:solidFill>
              <a:latin typeface="Montserrat" panose="020B0604020202020204" charset="0"/>
            </a:endParaRPr>
          </a:p>
          <a:p>
            <a:r>
              <a:rPr lang="en-MY" b="1" dirty="0">
                <a:solidFill>
                  <a:schemeClr val="tx1"/>
                </a:solidFill>
                <a:latin typeface="Montserrat" panose="020B0604020202020204" charset="0"/>
              </a:rPr>
              <a:t>Final Year Project</a:t>
            </a:r>
            <a:r>
              <a:rPr lang="en-MY" dirty="0">
                <a:solidFill>
                  <a:schemeClr val="tx1"/>
                </a:solidFill>
                <a:latin typeface="Montserrat" panose="020B0604020202020204" charset="0"/>
              </a:rPr>
              <a:t>: Ancient Kawi Script Recognition Using Deep Learning. </a:t>
            </a:r>
          </a:p>
          <a:p>
            <a:r>
              <a:rPr lang="en-MY" b="1" dirty="0">
                <a:solidFill>
                  <a:schemeClr val="tx1"/>
                </a:solidFill>
                <a:latin typeface="Montserrat" panose="020B0604020202020204" charset="0"/>
              </a:rPr>
              <a:t>Intern</a:t>
            </a:r>
            <a:r>
              <a:rPr lang="en-MY" dirty="0">
                <a:solidFill>
                  <a:schemeClr val="tx1"/>
                </a:solidFill>
                <a:latin typeface="Montserrat" panose="020B0604020202020204" charset="0"/>
              </a:rPr>
              <a:t>: Data Solution </a:t>
            </a:r>
            <a:r>
              <a:rPr lang="en-MY" dirty="0" err="1">
                <a:solidFill>
                  <a:schemeClr val="tx1"/>
                </a:solidFill>
                <a:latin typeface="Montserrat" panose="020B0604020202020204" charset="0"/>
              </a:rPr>
              <a:t>Sdn</a:t>
            </a:r>
            <a:r>
              <a:rPr lang="en-MY" dirty="0">
                <a:solidFill>
                  <a:schemeClr val="tx1"/>
                </a:solidFill>
                <a:latin typeface="Montserrat" panose="020B0604020202020204" charset="0"/>
              </a:rPr>
              <a:t>. Bhd.</a:t>
            </a:r>
          </a:p>
          <a:p>
            <a:endParaRPr lang="en-MY" dirty="0">
              <a:solidFill>
                <a:schemeClr val="tx1"/>
              </a:solidFill>
              <a:latin typeface="Montserrat" panose="020B0604020202020204" charset="0"/>
            </a:endParaRPr>
          </a:p>
          <a:p>
            <a:endParaRPr lang="en-MY" dirty="0">
              <a:solidFill>
                <a:schemeClr val="tx1"/>
              </a:solidFill>
              <a:latin typeface="Montserrat" panose="020B0604020202020204" charset="0"/>
            </a:endParaRPr>
          </a:p>
        </p:txBody>
      </p:sp>
      <p:sp>
        <p:nvSpPr>
          <p:cNvPr id="10" name="TextBox 9">
            <a:extLst>
              <a:ext uri="{FF2B5EF4-FFF2-40B4-BE49-F238E27FC236}">
                <a16:creationId xmlns:a16="http://schemas.microsoft.com/office/drawing/2014/main" id="{AE1A7F34-69EC-402C-98FD-4D0EE176EA1D}"/>
              </a:ext>
            </a:extLst>
          </p:cNvPr>
          <p:cNvSpPr txBox="1"/>
          <p:nvPr/>
        </p:nvSpPr>
        <p:spPr>
          <a:xfrm>
            <a:off x="417811" y="977177"/>
            <a:ext cx="2875402" cy="400110"/>
          </a:xfrm>
          <a:prstGeom prst="rect">
            <a:avLst/>
          </a:prstGeom>
          <a:noFill/>
        </p:spPr>
        <p:txBody>
          <a:bodyPr wrap="square" rtlCol="0">
            <a:spAutoFit/>
          </a:bodyPr>
          <a:lstStyle/>
          <a:p>
            <a:r>
              <a:rPr lang="en-MY" sz="2000" b="1" dirty="0">
                <a:latin typeface="Montserrat Light" panose="020B0604020202020204" charset="0"/>
              </a:rPr>
              <a:t>Sadia Afrin</a:t>
            </a:r>
          </a:p>
        </p:txBody>
      </p:sp>
      <p:pic>
        <p:nvPicPr>
          <p:cNvPr id="3" name="Picture 2" descr="A person wearing a hat&#10;&#10;Description generated with very high confidence">
            <a:extLst>
              <a:ext uri="{FF2B5EF4-FFF2-40B4-BE49-F238E27FC236}">
                <a16:creationId xmlns:a16="http://schemas.microsoft.com/office/drawing/2014/main" id="{B9451FAA-A46E-4350-AA07-76C1700EB87B}"/>
              </a:ext>
            </a:extLst>
          </p:cNvPr>
          <p:cNvPicPr>
            <a:picLocks noChangeAspect="1"/>
          </p:cNvPicPr>
          <p:nvPr/>
        </p:nvPicPr>
        <p:blipFill>
          <a:blip r:embed="rId5"/>
          <a:stretch>
            <a:fillRect/>
          </a:stretch>
        </p:blipFill>
        <p:spPr>
          <a:xfrm>
            <a:off x="417811" y="1440261"/>
            <a:ext cx="1776474" cy="3160643"/>
          </a:xfrm>
          <a:prstGeom prst="rect">
            <a:avLst/>
          </a:prstGeom>
        </p:spPr>
      </p:pic>
      <p:sp>
        <p:nvSpPr>
          <p:cNvPr id="8" name="Subtitle 2">
            <a:extLst>
              <a:ext uri="{FF2B5EF4-FFF2-40B4-BE49-F238E27FC236}">
                <a16:creationId xmlns:a16="http://schemas.microsoft.com/office/drawing/2014/main" id="{DD629F4F-84C0-4489-A733-FC4FA3D443D7}"/>
              </a:ext>
            </a:extLst>
          </p:cNvPr>
          <p:cNvSpPr txBox="1">
            <a:spLocks/>
          </p:cNvSpPr>
          <p:nvPr/>
        </p:nvSpPr>
        <p:spPr>
          <a:xfrm>
            <a:off x="5265642" y="2340630"/>
            <a:ext cx="3677832" cy="23516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r>
              <a:rPr lang="en-MY" sz="1800" dirty="0">
                <a:solidFill>
                  <a:schemeClr val="tx1"/>
                </a:solidFill>
                <a:latin typeface="Montserrat" panose="020B0604020202020204" charset="0"/>
              </a:rPr>
              <a:t>Year of Graduation: 2017</a:t>
            </a:r>
          </a:p>
          <a:p>
            <a:r>
              <a:rPr lang="en-US" sz="1600" dirty="0">
                <a:solidFill>
                  <a:schemeClr val="tx1"/>
                </a:solidFill>
              </a:rPr>
              <a:t>Web designer</a:t>
            </a:r>
          </a:p>
          <a:p>
            <a:r>
              <a:rPr lang="en-US" sz="1600" dirty="0">
                <a:solidFill>
                  <a:schemeClr val="tx1"/>
                </a:solidFill>
              </a:rPr>
              <a:t>Company: IT (web application and website)</a:t>
            </a:r>
          </a:p>
          <a:p>
            <a:r>
              <a:rPr lang="en-US" sz="1600" dirty="0">
                <a:solidFill>
                  <a:schemeClr val="tx1"/>
                </a:solidFill>
              </a:rPr>
              <a:t>Motivation:	</a:t>
            </a:r>
          </a:p>
          <a:p>
            <a:r>
              <a:rPr lang="en-US" sz="1600" dirty="0">
                <a:solidFill>
                  <a:schemeClr val="tx1"/>
                </a:solidFill>
              </a:rPr>
              <a:t>you can lose interest right now,  but don’t lose your dream for your future.</a:t>
            </a:r>
          </a:p>
          <a:p>
            <a:pPr marL="257175" indent="-257175">
              <a:buFont typeface="Arial" panose="020B0604020202020204" pitchFamily="34" charset="0"/>
              <a:buChar char="•"/>
            </a:pPr>
            <a:endParaRPr lang="en-US" sz="1800" dirty="0">
              <a:solidFill>
                <a:schemeClr val="tx1"/>
              </a:solidFill>
            </a:endParaRPr>
          </a:p>
          <a:p>
            <a:pPr marL="257175" indent="-257175">
              <a:buFont typeface="Arial" panose="020B0604020202020204" pitchFamily="34" charset="0"/>
              <a:buChar char="•"/>
            </a:pPr>
            <a:endParaRPr lang="en-US" sz="1800" dirty="0">
              <a:solidFill>
                <a:schemeClr val="tx1"/>
              </a:solidFill>
            </a:endParaRPr>
          </a:p>
        </p:txBody>
      </p:sp>
      <p:pic>
        <p:nvPicPr>
          <p:cNvPr id="11" name="Picture 2" descr="https://scontent.fkul6-1.fna.fbcdn.net/v/t1.15752-9/41458884_1370851699713147_876969868723748864_n.jpg?_nc_cat=0&amp;_nc_eui2=AeHYqsIsMnp1aPpdRXMCLewPXd5OTgbJxnbCyu97Vt_kSO-gHLBQDAY1lzeQ7aIj1zug6wB8-R-ODWOSHDtFebUw7cThw9OA5WxeMlZTOCgOng&amp;oh=ec290f68e7c8ad08cbea76377b1ad092&amp;oe=5C1E769F">
            <a:extLst>
              <a:ext uri="{FF2B5EF4-FFF2-40B4-BE49-F238E27FC236}">
                <a16:creationId xmlns:a16="http://schemas.microsoft.com/office/drawing/2014/main" id="{DA3B822B-B056-4CBE-8F23-47A5DAACB5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861" y="793537"/>
            <a:ext cx="1701557" cy="17015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E19414EB-529F-42F3-99BB-22B43363E858}"/>
              </a:ext>
            </a:extLst>
          </p:cNvPr>
          <p:cNvSpPr txBox="1">
            <a:spLocks/>
          </p:cNvSpPr>
          <p:nvPr/>
        </p:nvSpPr>
        <p:spPr>
          <a:xfrm>
            <a:off x="5265642" y="829492"/>
            <a:ext cx="3453241" cy="1329146"/>
          </a:xfrm>
          <a:prstGeom prst="rect">
            <a:avLst/>
          </a:prstGeom>
        </p:spPr>
        <p:txBody>
          <a:bodyPr vert="horz" lIns="68580" tIns="34290" rIns="68580" bIns="3429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endParaRPr lang="en-US" sz="1800" dirty="0">
              <a:solidFill>
                <a:schemeClr val="tx1"/>
              </a:solidFill>
            </a:endParaRPr>
          </a:p>
        </p:txBody>
      </p:sp>
      <p:sp>
        <p:nvSpPr>
          <p:cNvPr id="13" name="TextBox 12">
            <a:extLst>
              <a:ext uri="{FF2B5EF4-FFF2-40B4-BE49-F238E27FC236}">
                <a16:creationId xmlns:a16="http://schemas.microsoft.com/office/drawing/2014/main" id="{F8ADBA26-FE9D-4878-B900-254CD1235DD4}"/>
              </a:ext>
            </a:extLst>
          </p:cNvPr>
          <p:cNvSpPr txBox="1"/>
          <p:nvPr/>
        </p:nvSpPr>
        <p:spPr>
          <a:xfrm>
            <a:off x="7071592" y="1363318"/>
            <a:ext cx="1954268" cy="707886"/>
          </a:xfrm>
          <a:prstGeom prst="rect">
            <a:avLst/>
          </a:prstGeom>
          <a:noFill/>
        </p:spPr>
        <p:txBody>
          <a:bodyPr wrap="square" rtlCol="0">
            <a:spAutoFit/>
          </a:bodyPr>
          <a:lstStyle/>
          <a:p>
            <a:r>
              <a:rPr lang="en-MY" sz="2000" b="1" dirty="0">
                <a:latin typeface="Montserrat Light" panose="020B0604020202020204" charset="0"/>
              </a:rPr>
              <a:t>Foo </a:t>
            </a:r>
            <a:r>
              <a:rPr lang="en-MY" sz="2000" b="1" dirty="0" err="1">
                <a:latin typeface="Montserrat Light" panose="020B0604020202020204" charset="0"/>
              </a:rPr>
              <a:t>Zhi</a:t>
            </a:r>
            <a:r>
              <a:rPr lang="en-MY" sz="2000" b="1" dirty="0">
                <a:latin typeface="Montserrat Light" panose="020B0604020202020204" charset="0"/>
              </a:rPr>
              <a:t> Zhang</a:t>
            </a:r>
          </a:p>
        </p:txBody>
      </p:sp>
    </p:spTree>
    <p:custDataLst>
      <p:tags r:id="rId1"/>
    </p:custDataLst>
    <p:extLst>
      <p:ext uri="{BB962C8B-B14F-4D97-AF65-F5344CB8AC3E}">
        <p14:creationId xmlns:p14="http://schemas.microsoft.com/office/powerpoint/2010/main" val="2455284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B93168-03F2-4DCF-9F71-F5BDDD1BCB1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32</a:t>
            </a:fld>
            <a:endParaRPr lang="en"/>
          </a:p>
        </p:txBody>
      </p:sp>
      <p:pic>
        <p:nvPicPr>
          <p:cNvPr id="5" name="Picture 4">
            <a:extLst>
              <a:ext uri="{FF2B5EF4-FFF2-40B4-BE49-F238E27FC236}">
                <a16:creationId xmlns:a16="http://schemas.microsoft.com/office/drawing/2014/main" id="{EDA41E2D-8DEF-421A-BA7A-832E5F2926A2}"/>
              </a:ext>
            </a:extLst>
          </p:cNvPr>
          <p:cNvPicPr>
            <a:picLocks noChangeAspect="1"/>
          </p:cNvPicPr>
          <p:nvPr/>
        </p:nvPicPr>
        <p:blipFill>
          <a:blip r:embed="rId2"/>
          <a:stretch>
            <a:fillRect/>
          </a:stretch>
        </p:blipFill>
        <p:spPr>
          <a:xfrm>
            <a:off x="570657" y="190264"/>
            <a:ext cx="8002685" cy="47629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4245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56D535-E181-49E8-BDAC-DB7A8A3CEA0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33</a:t>
            </a:fld>
            <a:endParaRPr lang="en"/>
          </a:p>
        </p:txBody>
      </p:sp>
      <p:pic>
        <p:nvPicPr>
          <p:cNvPr id="5" name="Picture 4">
            <a:extLst>
              <a:ext uri="{FF2B5EF4-FFF2-40B4-BE49-F238E27FC236}">
                <a16:creationId xmlns:a16="http://schemas.microsoft.com/office/drawing/2014/main" id="{86940DFE-D4A4-4B4D-8775-007C17726884}"/>
              </a:ext>
            </a:extLst>
          </p:cNvPr>
          <p:cNvPicPr>
            <a:picLocks noChangeAspect="1"/>
          </p:cNvPicPr>
          <p:nvPr/>
        </p:nvPicPr>
        <p:blipFill>
          <a:blip r:embed="rId2"/>
          <a:stretch>
            <a:fillRect/>
          </a:stretch>
        </p:blipFill>
        <p:spPr>
          <a:xfrm>
            <a:off x="352125" y="103496"/>
            <a:ext cx="8204659" cy="4936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430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C34200-6E15-4C36-8D4D-14E69204296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34</a:t>
            </a:fld>
            <a:endParaRPr lang="en"/>
          </a:p>
        </p:txBody>
      </p:sp>
      <p:pic>
        <p:nvPicPr>
          <p:cNvPr id="5" name="Picture 4">
            <a:extLst>
              <a:ext uri="{FF2B5EF4-FFF2-40B4-BE49-F238E27FC236}">
                <a16:creationId xmlns:a16="http://schemas.microsoft.com/office/drawing/2014/main" id="{853A4EBD-37E3-430B-9462-3A3B1B997F8D}"/>
              </a:ext>
            </a:extLst>
          </p:cNvPr>
          <p:cNvPicPr>
            <a:picLocks noChangeAspect="1"/>
          </p:cNvPicPr>
          <p:nvPr/>
        </p:nvPicPr>
        <p:blipFill>
          <a:blip r:embed="rId2"/>
          <a:stretch>
            <a:fillRect/>
          </a:stretch>
        </p:blipFill>
        <p:spPr>
          <a:xfrm>
            <a:off x="407388" y="184126"/>
            <a:ext cx="8030760" cy="4775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799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C41C9-7CEC-4BEF-8D0F-DF530B2F02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sp>
        <p:nvSpPr>
          <p:cNvPr id="7" name="Title 6">
            <a:extLst>
              <a:ext uri="{FF2B5EF4-FFF2-40B4-BE49-F238E27FC236}">
                <a16:creationId xmlns:a16="http://schemas.microsoft.com/office/drawing/2014/main" id="{CBB3D0EC-1DB5-4F8D-8847-4ED3CC40CA5D}"/>
              </a:ext>
            </a:extLst>
          </p:cNvPr>
          <p:cNvSpPr>
            <a:spLocks noGrp="1"/>
          </p:cNvSpPr>
          <p:nvPr>
            <p:ph type="title"/>
          </p:nvPr>
        </p:nvSpPr>
        <p:spPr>
          <a:xfrm>
            <a:off x="1344150" y="2237700"/>
            <a:ext cx="6455700" cy="668100"/>
          </a:xfrm>
        </p:spPr>
        <p:txBody>
          <a:bodyPr/>
          <a:lstStyle/>
          <a:p>
            <a:pPr algn="ctr"/>
            <a:r>
              <a:rPr lang="en-US" dirty="0">
                <a:solidFill>
                  <a:schemeClr val="accent6">
                    <a:lumMod val="75000"/>
                  </a:schemeClr>
                </a:solidFill>
                <a:latin typeface="Montserrat Light" panose="020B0604020202020204" charset="0"/>
              </a:rPr>
              <a:t>Cognitive Science Academic Staffs</a:t>
            </a:r>
            <a:endParaRPr lang="en-US" dirty="0">
              <a:solidFill>
                <a:schemeClr val="accent6">
                  <a:lumMod val="75000"/>
                </a:schemeClr>
              </a:solidFill>
            </a:endParaRPr>
          </a:p>
        </p:txBody>
      </p:sp>
    </p:spTree>
    <p:custDataLst>
      <p:tags r:id="rId1"/>
    </p:custDataLst>
    <p:extLst>
      <p:ext uri="{BB962C8B-B14F-4D97-AF65-F5344CB8AC3E}">
        <p14:creationId xmlns:p14="http://schemas.microsoft.com/office/powerpoint/2010/main" val="866839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BDFA-4CFC-4275-B833-362B7D51E1D4}"/>
              </a:ext>
            </a:extLst>
          </p:cNvPr>
          <p:cNvSpPr>
            <a:spLocks noGrp="1"/>
          </p:cNvSpPr>
          <p:nvPr>
            <p:ph type="title"/>
          </p:nvPr>
        </p:nvSpPr>
        <p:spPr>
          <a:xfrm>
            <a:off x="524895" y="617902"/>
            <a:ext cx="6455700" cy="668100"/>
          </a:xfrm>
        </p:spPr>
        <p:txBody>
          <a:bodyPr/>
          <a:lstStyle/>
          <a:p>
            <a:r>
              <a:rPr lang="en-US" dirty="0"/>
              <a:t>FCSHD Staffs</a:t>
            </a:r>
          </a:p>
        </p:txBody>
      </p:sp>
      <p:sp>
        <p:nvSpPr>
          <p:cNvPr id="5" name="Slide Number Placeholder 4">
            <a:extLst>
              <a:ext uri="{FF2B5EF4-FFF2-40B4-BE49-F238E27FC236}">
                <a16:creationId xmlns:a16="http://schemas.microsoft.com/office/drawing/2014/main" id="{38568AF8-8BF8-4CCE-BD42-3C43453EEF9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pic>
        <p:nvPicPr>
          <p:cNvPr id="9" name="Picture 2" descr="http://www.fcshd.unimas.my/images/Gambar_fcshd_temp2.jpg">
            <a:extLst>
              <a:ext uri="{FF2B5EF4-FFF2-40B4-BE49-F238E27FC236}">
                <a16:creationId xmlns:a16="http://schemas.microsoft.com/office/drawing/2014/main" id="{0835C242-9BA4-443A-9FB1-F7990C510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121" y="951952"/>
            <a:ext cx="5496340" cy="23217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13" name="Text Placeholder 2">
            <a:extLst>
              <a:ext uri="{FF2B5EF4-FFF2-40B4-BE49-F238E27FC236}">
                <a16:creationId xmlns:a16="http://schemas.microsoft.com/office/drawing/2014/main" id="{C88AAE39-DBEF-4949-A60E-B7994035D328}"/>
              </a:ext>
            </a:extLst>
          </p:cNvPr>
          <p:cNvSpPr txBox="1">
            <a:spLocks/>
          </p:cNvSpPr>
          <p:nvPr/>
        </p:nvSpPr>
        <p:spPr>
          <a:xfrm>
            <a:off x="396875" y="1184348"/>
            <a:ext cx="3133500" cy="2955300"/>
          </a:xfrm>
          <a:prstGeom prst="rect">
            <a:avLst/>
          </a:prstGeom>
          <a:noFill/>
          <a:ln w="38100">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a:buFont typeface="Arial" panose="020B0604020202020204" pitchFamily="34" charset="0"/>
              <a:buChar char="•"/>
            </a:pPr>
            <a:r>
              <a:rPr lang="en-US" dirty="0"/>
              <a:t>85 total staffs</a:t>
            </a:r>
          </a:p>
          <a:p>
            <a:pPr>
              <a:buFont typeface="Arial" panose="020B0604020202020204" pitchFamily="34" charset="0"/>
              <a:buChar char="•"/>
            </a:pPr>
            <a:r>
              <a:rPr lang="en-US" dirty="0"/>
              <a:t>HRD 22</a:t>
            </a:r>
          </a:p>
          <a:p>
            <a:pPr>
              <a:buFont typeface="Arial" panose="020B0604020202020204" pitchFamily="34" charset="0"/>
              <a:buChar char="•"/>
            </a:pPr>
            <a:r>
              <a:rPr lang="en-US" dirty="0"/>
              <a:t>Cognitive Science 24</a:t>
            </a:r>
          </a:p>
          <a:p>
            <a:pPr>
              <a:buFont typeface="Arial" panose="020B0604020202020204" pitchFamily="34" charset="0"/>
              <a:buChar char="•"/>
            </a:pPr>
            <a:r>
              <a:rPr lang="en-US" dirty="0"/>
              <a:t>Counselling 13</a:t>
            </a:r>
          </a:p>
          <a:p>
            <a:pPr>
              <a:buFont typeface="Arial" panose="020B0604020202020204" pitchFamily="34" charset="0"/>
              <a:buChar char="•"/>
            </a:pPr>
            <a:r>
              <a:rPr lang="en-US" dirty="0"/>
              <a:t>Psychology 9</a:t>
            </a:r>
          </a:p>
          <a:p>
            <a:pPr>
              <a:buFont typeface="Arial" panose="020B0604020202020204" pitchFamily="34" charset="0"/>
              <a:buChar char="•"/>
            </a:pPr>
            <a:r>
              <a:rPr lang="en-US" dirty="0"/>
              <a:t>Administration 17</a:t>
            </a:r>
          </a:p>
        </p:txBody>
      </p:sp>
      <p:sp>
        <p:nvSpPr>
          <p:cNvPr id="12" name="Rectangle 11">
            <a:extLst>
              <a:ext uri="{FF2B5EF4-FFF2-40B4-BE49-F238E27FC236}">
                <a16:creationId xmlns:a16="http://schemas.microsoft.com/office/drawing/2014/main" id="{0CB86F44-8CE1-4BF1-A7B9-0FB767D5A5D8}"/>
              </a:ext>
            </a:extLst>
          </p:cNvPr>
          <p:cNvSpPr/>
          <p:nvPr/>
        </p:nvSpPr>
        <p:spPr>
          <a:xfrm>
            <a:off x="4050422" y="3453835"/>
            <a:ext cx="4506362" cy="307777"/>
          </a:xfrm>
          <a:prstGeom prst="rect">
            <a:avLst/>
          </a:prstGeom>
        </p:spPr>
        <p:txBody>
          <a:bodyPr wrap="none">
            <a:spAutoFit/>
          </a:bodyPr>
          <a:lstStyle/>
          <a:p>
            <a:r>
              <a:rPr lang="en-US" dirty="0">
                <a:solidFill>
                  <a:schemeClr val="accent2">
                    <a:lumMod val="60000"/>
                    <a:lumOff val="40000"/>
                  </a:schemeClr>
                </a:solidFill>
                <a:latin typeface="Montserrat Light" panose="020B0604020202020204" charset="0"/>
              </a:rPr>
              <a:t>http://www.fcshd.unimas.my/cognitive-sciences</a:t>
            </a:r>
          </a:p>
        </p:txBody>
      </p:sp>
    </p:spTree>
    <p:custDataLst>
      <p:tags r:id="rId1"/>
    </p:custDataLst>
    <p:extLst>
      <p:ext uri="{BB962C8B-B14F-4D97-AF65-F5344CB8AC3E}">
        <p14:creationId xmlns:p14="http://schemas.microsoft.com/office/powerpoint/2010/main" val="240168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1B28FD-437B-440D-9EB1-BD31B21B06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02BDD6B7-13B2-4E05-9D85-F3AF1B022939}"/>
              </a:ext>
            </a:extLst>
          </p:cNvPr>
          <p:cNvPicPr>
            <a:picLocks noChangeAspect="1"/>
          </p:cNvPicPr>
          <p:nvPr/>
        </p:nvPicPr>
        <p:blipFill>
          <a:blip r:embed="rId2"/>
          <a:stretch>
            <a:fillRect/>
          </a:stretch>
        </p:blipFill>
        <p:spPr>
          <a:xfrm>
            <a:off x="183681" y="264694"/>
            <a:ext cx="4241582" cy="4357437"/>
          </a:xfrm>
          <a:prstGeom prst="rect">
            <a:avLst/>
          </a:prstGeom>
          <a:ln>
            <a:noFill/>
          </a:ln>
          <a:effectLst>
            <a:softEdge rad="112500"/>
          </a:effectLst>
        </p:spPr>
      </p:pic>
      <p:pic>
        <p:nvPicPr>
          <p:cNvPr id="7" name="Picture 6">
            <a:extLst>
              <a:ext uri="{FF2B5EF4-FFF2-40B4-BE49-F238E27FC236}">
                <a16:creationId xmlns:a16="http://schemas.microsoft.com/office/drawing/2014/main" id="{9619599A-512F-41E2-8BEC-F6355BD9B3C1}"/>
              </a:ext>
            </a:extLst>
          </p:cNvPr>
          <p:cNvPicPr>
            <a:picLocks noChangeAspect="1"/>
          </p:cNvPicPr>
          <p:nvPr/>
        </p:nvPicPr>
        <p:blipFill>
          <a:blip r:embed="rId3"/>
          <a:stretch>
            <a:fillRect/>
          </a:stretch>
        </p:blipFill>
        <p:spPr>
          <a:xfrm>
            <a:off x="4425263" y="280736"/>
            <a:ext cx="4020905" cy="4132597"/>
          </a:xfrm>
          <a:prstGeom prst="rect">
            <a:avLst/>
          </a:prstGeom>
          <a:ln>
            <a:noFill/>
          </a:ln>
          <a:effectLst>
            <a:softEdge rad="112500"/>
          </a:effectLst>
        </p:spPr>
      </p:pic>
    </p:spTree>
    <p:extLst>
      <p:ext uri="{BB962C8B-B14F-4D97-AF65-F5344CB8AC3E}">
        <p14:creationId xmlns:p14="http://schemas.microsoft.com/office/powerpoint/2010/main" val="3042974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3402C3-A7D3-4681-AF28-2D6C19845C5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grpSp>
        <p:nvGrpSpPr>
          <p:cNvPr id="10" name="Group 9">
            <a:extLst>
              <a:ext uri="{FF2B5EF4-FFF2-40B4-BE49-F238E27FC236}">
                <a16:creationId xmlns:a16="http://schemas.microsoft.com/office/drawing/2014/main" id="{E62C9EA5-E358-49CB-9C2E-734E8DE858FE}"/>
              </a:ext>
            </a:extLst>
          </p:cNvPr>
          <p:cNvGrpSpPr/>
          <p:nvPr/>
        </p:nvGrpSpPr>
        <p:grpSpPr>
          <a:xfrm>
            <a:off x="3097997" y="2671482"/>
            <a:ext cx="5404557" cy="1547931"/>
            <a:chOff x="408917" y="740797"/>
            <a:chExt cx="5231046" cy="1592971"/>
          </a:xfrm>
        </p:grpSpPr>
        <p:pic>
          <p:nvPicPr>
            <p:cNvPr id="6" name="Picture 5">
              <a:extLst>
                <a:ext uri="{FF2B5EF4-FFF2-40B4-BE49-F238E27FC236}">
                  <a16:creationId xmlns:a16="http://schemas.microsoft.com/office/drawing/2014/main" id="{EFBE73A1-2C2A-4C0C-938D-CB4DE67FAF25}"/>
                </a:ext>
              </a:extLst>
            </p:cNvPr>
            <p:cNvPicPr>
              <a:picLocks noChangeAspect="1"/>
            </p:cNvPicPr>
            <p:nvPr/>
          </p:nvPicPr>
          <p:blipFill>
            <a:blip r:embed="rId2"/>
            <a:stretch>
              <a:fillRect/>
            </a:stretch>
          </p:blipFill>
          <p:spPr>
            <a:xfrm>
              <a:off x="408917" y="740798"/>
              <a:ext cx="2707335" cy="1592970"/>
            </a:xfrm>
            <a:prstGeom prst="rect">
              <a:avLst/>
            </a:prstGeom>
            <a:ln>
              <a:noFill/>
            </a:ln>
            <a:effectLst>
              <a:softEdge rad="112500"/>
            </a:effectLst>
          </p:spPr>
        </p:pic>
        <p:pic>
          <p:nvPicPr>
            <p:cNvPr id="7" name="Picture 6">
              <a:extLst>
                <a:ext uri="{FF2B5EF4-FFF2-40B4-BE49-F238E27FC236}">
                  <a16:creationId xmlns:a16="http://schemas.microsoft.com/office/drawing/2014/main" id="{CFFE5880-2017-4E8A-9FA7-50D2C6548B30}"/>
                </a:ext>
              </a:extLst>
            </p:cNvPr>
            <p:cNvPicPr>
              <a:picLocks noChangeAspect="1"/>
            </p:cNvPicPr>
            <p:nvPr/>
          </p:nvPicPr>
          <p:blipFill>
            <a:blip r:embed="rId3"/>
            <a:stretch>
              <a:fillRect/>
            </a:stretch>
          </p:blipFill>
          <p:spPr>
            <a:xfrm>
              <a:off x="3033285" y="740797"/>
              <a:ext cx="2606678" cy="1592970"/>
            </a:xfrm>
            <a:prstGeom prst="rect">
              <a:avLst/>
            </a:prstGeom>
            <a:ln>
              <a:noFill/>
            </a:ln>
            <a:effectLst>
              <a:softEdge rad="112500"/>
            </a:effectLst>
          </p:spPr>
        </p:pic>
      </p:grpSp>
      <p:pic>
        <p:nvPicPr>
          <p:cNvPr id="8" name="Picture 7">
            <a:extLst>
              <a:ext uri="{FF2B5EF4-FFF2-40B4-BE49-F238E27FC236}">
                <a16:creationId xmlns:a16="http://schemas.microsoft.com/office/drawing/2014/main" id="{8A05367F-EF29-47FE-AEDA-2D61E6C0573D}"/>
              </a:ext>
            </a:extLst>
          </p:cNvPr>
          <p:cNvPicPr>
            <a:picLocks noChangeAspect="1"/>
          </p:cNvPicPr>
          <p:nvPr/>
        </p:nvPicPr>
        <p:blipFill>
          <a:blip r:embed="rId4"/>
          <a:stretch>
            <a:fillRect/>
          </a:stretch>
        </p:blipFill>
        <p:spPr>
          <a:xfrm>
            <a:off x="4765958" y="970529"/>
            <a:ext cx="3886723" cy="1547930"/>
          </a:xfrm>
          <a:prstGeom prst="rect">
            <a:avLst/>
          </a:prstGeom>
          <a:ln>
            <a:noFill/>
          </a:ln>
          <a:effectLst>
            <a:softEdge rad="112500"/>
          </a:effectLst>
        </p:spPr>
      </p:pic>
      <p:pic>
        <p:nvPicPr>
          <p:cNvPr id="9" name="Picture 8">
            <a:extLst>
              <a:ext uri="{FF2B5EF4-FFF2-40B4-BE49-F238E27FC236}">
                <a16:creationId xmlns:a16="http://schemas.microsoft.com/office/drawing/2014/main" id="{39C04DC6-3B42-44A3-BC89-193E0634312E}"/>
              </a:ext>
            </a:extLst>
          </p:cNvPr>
          <p:cNvPicPr>
            <a:picLocks noChangeAspect="1"/>
          </p:cNvPicPr>
          <p:nvPr/>
        </p:nvPicPr>
        <p:blipFill>
          <a:blip r:embed="rId5"/>
          <a:stretch>
            <a:fillRect/>
          </a:stretch>
        </p:blipFill>
        <p:spPr>
          <a:xfrm>
            <a:off x="419482" y="879047"/>
            <a:ext cx="4055435" cy="1692703"/>
          </a:xfrm>
          <a:prstGeom prst="rect">
            <a:avLst/>
          </a:prstGeom>
          <a:ln>
            <a:noFill/>
          </a:ln>
          <a:effectLst>
            <a:softEdge rad="112500"/>
          </a:effectLst>
        </p:spPr>
      </p:pic>
      <p:pic>
        <p:nvPicPr>
          <p:cNvPr id="11" name="Picture 10">
            <a:extLst>
              <a:ext uri="{FF2B5EF4-FFF2-40B4-BE49-F238E27FC236}">
                <a16:creationId xmlns:a16="http://schemas.microsoft.com/office/drawing/2014/main" id="{B64EF05C-E230-420D-ACC8-EA0A7F396511}"/>
              </a:ext>
            </a:extLst>
          </p:cNvPr>
          <p:cNvPicPr>
            <a:picLocks noChangeAspect="1"/>
          </p:cNvPicPr>
          <p:nvPr/>
        </p:nvPicPr>
        <p:blipFill>
          <a:blip r:embed="rId6"/>
          <a:stretch>
            <a:fillRect/>
          </a:stretch>
        </p:blipFill>
        <p:spPr>
          <a:xfrm>
            <a:off x="419482" y="2671482"/>
            <a:ext cx="2678516" cy="1887452"/>
          </a:xfrm>
          <a:prstGeom prst="rect">
            <a:avLst/>
          </a:prstGeom>
          <a:ln>
            <a:noFill/>
          </a:ln>
          <a:effectLst>
            <a:softEdge rad="112500"/>
          </a:effectLst>
        </p:spPr>
      </p:pic>
    </p:spTree>
    <p:extLst>
      <p:ext uri="{BB962C8B-B14F-4D97-AF65-F5344CB8AC3E}">
        <p14:creationId xmlns:p14="http://schemas.microsoft.com/office/powerpoint/2010/main" val="2193472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DC41C9-7CEC-4BEF-8D0F-DF530B2F02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sp>
        <p:nvSpPr>
          <p:cNvPr id="7" name="Title 6">
            <a:extLst>
              <a:ext uri="{FF2B5EF4-FFF2-40B4-BE49-F238E27FC236}">
                <a16:creationId xmlns:a16="http://schemas.microsoft.com/office/drawing/2014/main" id="{CBB3D0EC-1DB5-4F8D-8847-4ED3CC40CA5D}"/>
              </a:ext>
            </a:extLst>
          </p:cNvPr>
          <p:cNvSpPr>
            <a:spLocks noGrp="1"/>
          </p:cNvSpPr>
          <p:nvPr>
            <p:ph type="title"/>
          </p:nvPr>
        </p:nvSpPr>
        <p:spPr>
          <a:xfrm>
            <a:off x="1344150" y="2237700"/>
            <a:ext cx="6455700" cy="668100"/>
          </a:xfrm>
        </p:spPr>
        <p:txBody>
          <a:bodyPr/>
          <a:lstStyle/>
          <a:p>
            <a:pPr algn="ctr"/>
            <a:r>
              <a:rPr lang="en-US" dirty="0">
                <a:solidFill>
                  <a:schemeClr val="accent6">
                    <a:lumMod val="75000"/>
                  </a:schemeClr>
                </a:solidFill>
                <a:latin typeface="Montserrat Light" panose="020B0604020202020204" charset="0"/>
              </a:rPr>
              <a:t>Cognitive Science Students</a:t>
            </a:r>
            <a:endParaRPr lang="en-US" dirty="0">
              <a:solidFill>
                <a:schemeClr val="accent6">
                  <a:lumMod val="75000"/>
                </a:schemeClr>
              </a:solidFill>
            </a:endParaRPr>
          </a:p>
        </p:txBody>
      </p:sp>
    </p:spTree>
    <p:custDataLst>
      <p:tags r:id="rId1"/>
    </p:custDataLst>
    <p:extLst>
      <p:ext uri="{BB962C8B-B14F-4D97-AF65-F5344CB8AC3E}">
        <p14:creationId xmlns:p14="http://schemas.microsoft.com/office/powerpoint/2010/main" val="3677721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fcshd.unimas.my/images/gallery/Sk_Fyp_expo/DSC_0035.JPG">
            <a:extLst>
              <a:ext uri="{FF2B5EF4-FFF2-40B4-BE49-F238E27FC236}">
                <a16:creationId xmlns:a16="http://schemas.microsoft.com/office/drawing/2014/main" id="{0DD7B821-820D-4ACF-836F-5B95F059C9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34" r="-3" b="6835"/>
          <a:stretch/>
        </p:blipFill>
        <p:spPr bwMode="auto">
          <a:xfrm>
            <a:off x="4216675" y="8"/>
            <a:ext cx="4927327" cy="2813043"/>
          </a:xfrm>
          <a:custGeom>
            <a:avLst/>
            <a:gdLst>
              <a:gd name="connsiteX0" fmla="*/ 1738471 w 6569769"/>
              <a:gd name="connsiteY0" fmla="*/ 0 h 3750734"/>
              <a:gd name="connsiteX1" fmla="*/ 6569769 w 6569769"/>
              <a:gd name="connsiteY1" fmla="*/ 0 h 3750734"/>
              <a:gd name="connsiteX2" fmla="*/ 6569769 w 6569769"/>
              <a:gd name="connsiteY2" fmla="*/ 3750734 h 3750734"/>
              <a:gd name="connsiteX3" fmla="*/ 0 w 6569769"/>
              <a:gd name="connsiteY3" fmla="*/ 3750734 h 3750734"/>
            </a:gdLst>
            <a:ahLst/>
            <a:cxnLst>
              <a:cxn ang="0">
                <a:pos x="connsiteX0" y="connsiteY0"/>
              </a:cxn>
              <a:cxn ang="0">
                <a:pos x="connsiteX1" y="connsiteY1"/>
              </a:cxn>
              <a:cxn ang="0">
                <a:pos x="connsiteX2" y="connsiteY2"/>
              </a:cxn>
              <a:cxn ang="0">
                <a:pos x="connsiteX3" y="connsiteY3"/>
              </a:cxn>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http://www.fcshd.unimas.my/images/gallery/Softskills/dsc-0289_orig.jpg">
            <a:extLst>
              <a:ext uri="{FF2B5EF4-FFF2-40B4-BE49-F238E27FC236}">
                <a16:creationId xmlns:a16="http://schemas.microsoft.com/office/drawing/2014/main" id="{1030A3BF-0DFF-400C-9128-E52C60DABE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08" b="22332"/>
          <a:stretch/>
        </p:blipFill>
        <p:spPr bwMode="auto">
          <a:xfrm>
            <a:off x="3136509" y="2915920"/>
            <a:ext cx="6007493" cy="2227580"/>
          </a:xfrm>
          <a:custGeom>
            <a:avLst/>
            <a:gdLst>
              <a:gd name="connsiteX0" fmla="*/ 1376648 w 8009991"/>
              <a:gd name="connsiteY0" fmla="*/ 0 h 2970106"/>
              <a:gd name="connsiteX1" fmla="*/ 8009991 w 8009991"/>
              <a:gd name="connsiteY1" fmla="*/ 0 h 2970106"/>
              <a:gd name="connsiteX2" fmla="*/ 8009991 w 8009991"/>
              <a:gd name="connsiteY2" fmla="*/ 2970106 h 2970106"/>
              <a:gd name="connsiteX3" fmla="*/ 0 w 8009991"/>
              <a:gd name="connsiteY3" fmla="*/ 2970106 h 2970106"/>
            </a:gdLst>
            <a:ahLst/>
            <a:cxnLst>
              <a:cxn ang="0">
                <a:pos x="connsiteX0" y="connsiteY0"/>
              </a:cxn>
              <a:cxn ang="0">
                <a:pos x="connsiteX1" y="connsiteY1"/>
              </a:cxn>
              <a:cxn ang="0">
                <a:pos x="connsiteX2" y="connsiteY2"/>
              </a:cxn>
              <a:cxn ang="0">
                <a:pos x="connsiteX3" y="connsiteY3"/>
              </a:cxn>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http://www.fcshd.unimas.my/images/gallery/SK_Iftar/Iftar_Sk1.jpeg">
            <a:extLst>
              <a:ext uri="{FF2B5EF4-FFF2-40B4-BE49-F238E27FC236}">
                <a16:creationId xmlns:a16="http://schemas.microsoft.com/office/drawing/2014/main" id="{57739BA7-EDEE-4898-9972-0394CC5A4C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317" r="9653" b="-1"/>
          <a:stretch/>
        </p:blipFill>
        <p:spPr bwMode="auto">
          <a:xfrm>
            <a:off x="16" y="7"/>
            <a:ext cx="5627318" cy="5143493"/>
          </a:xfrm>
          <a:custGeom>
            <a:avLst/>
            <a:gdLst>
              <a:gd name="connsiteX0" fmla="*/ 0 w 7503111"/>
              <a:gd name="connsiteY0" fmla="*/ 0 h 6858000"/>
              <a:gd name="connsiteX1" fmla="*/ 677334 w 7503111"/>
              <a:gd name="connsiteY1" fmla="*/ 0 h 6858000"/>
              <a:gd name="connsiteX2" fmla="*/ 1168036 w 7503111"/>
              <a:gd name="connsiteY2" fmla="*/ 0 h 6858000"/>
              <a:gd name="connsiteX3" fmla="*/ 1205499 w 7503111"/>
              <a:gd name="connsiteY3" fmla="*/ 0 h 6858000"/>
              <a:gd name="connsiteX4" fmla="*/ 1647632 w 7503111"/>
              <a:gd name="connsiteY4" fmla="*/ 0 h 6858000"/>
              <a:gd name="connsiteX5" fmla="*/ 7215401 w 7503111"/>
              <a:gd name="connsiteY5" fmla="*/ 0 h 6858000"/>
              <a:gd name="connsiteX6" fmla="*/ 4041567 w 7503111"/>
              <a:gd name="connsiteY6" fmla="*/ 6852993 h 6858000"/>
              <a:gd name="connsiteX7" fmla="*/ 7503111 w 7503111"/>
              <a:gd name="connsiteY7" fmla="*/ 6852993 h 6858000"/>
              <a:gd name="connsiteX8" fmla="*/ 7503111 w 7503111"/>
              <a:gd name="connsiteY8" fmla="*/ 6852994 h 6858000"/>
              <a:gd name="connsiteX9" fmla="*/ 1647632 w 7503111"/>
              <a:gd name="connsiteY9" fmla="*/ 6852994 h 6858000"/>
              <a:gd name="connsiteX10" fmla="*/ 1647632 w 7503111"/>
              <a:gd name="connsiteY10" fmla="*/ 6858000 h 6858000"/>
              <a:gd name="connsiteX11" fmla="*/ 0 w 750311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1658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ar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3697</TotalTime>
  <Words>1187</Words>
  <Application>Microsoft Office PowerPoint</Application>
  <PresentationFormat>On-screen Show (16:9)</PresentationFormat>
  <Paragraphs>561</Paragraphs>
  <Slides>34</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Montserrat Light</vt:lpstr>
      <vt:lpstr>Montserrat</vt:lpstr>
      <vt:lpstr>Montserrat ExtraBold</vt:lpstr>
      <vt:lpstr>Arial</vt:lpstr>
      <vt:lpstr>Wingdings 3</vt:lpstr>
      <vt:lpstr>Wingdings</vt:lpstr>
      <vt:lpstr>Arial</vt:lpstr>
      <vt:lpstr>Century Schoolbook</vt:lpstr>
      <vt:lpstr>Wart template</vt:lpstr>
      <vt:lpstr>A day with Cognitive Science Program</vt:lpstr>
      <vt:lpstr>Presentation Checklists</vt:lpstr>
      <vt:lpstr>Welcome New CS Students</vt:lpstr>
      <vt:lpstr>Cognitive Science Academic Staffs</vt:lpstr>
      <vt:lpstr>FCSHD Staffs</vt:lpstr>
      <vt:lpstr>PowerPoint Presentation</vt:lpstr>
      <vt:lpstr>PowerPoint Presentation</vt:lpstr>
      <vt:lpstr>Cognitive Science Students</vt:lpstr>
      <vt:lpstr>PowerPoint Presentation</vt:lpstr>
      <vt:lpstr>Bachelor of Science with Honours (Cognitive Science)</vt:lpstr>
      <vt:lpstr>Bsc. (Cognitive Science) with honors.</vt:lpstr>
      <vt:lpstr>PowerPoint Presentation</vt:lpstr>
      <vt:lpstr>What is Cognitive Science?</vt:lpstr>
      <vt:lpstr>Potential Future Career</vt:lpstr>
      <vt:lpstr>PowerPoint Presentation</vt:lpstr>
      <vt:lpstr>PowerPoint Presentation</vt:lpstr>
      <vt:lpstr>Most Popular and high paid Jobs</vt:lpstr>
      <vt:lpstr>Cognitive Science Alumni</vt:lpstr>
      <vt:lpstr>PowerPoint Presentation</vt:lpstr>
      <vt:lpstr>Cognitive Science Entry Requirements</vt:lpstr>
      <vt:lpstr>PowerPoint Presentation</vt:lpstr>
      <vt:lpstr>Cognitive Science Academic Structure</vt:lpstr>
      <vt:lpstr>Cognitive Science Academic Structure</vt:lpstr>
      <vt:lpstr>Cognitive Science Academic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Cognitive Science</dc:title>
  <dc:creator>Khairul Anwar</dc:creator>
  <cp:lastModifiedBy>Ahmad Sofian bin Shminan</cp:lastModifiedBy>
  <cp:revision>157</cp:revision>
  <cp:lastPrinted>2019-04-08T05:24:20Z</cp:lastPrinted>
  <dcterms:modified xsi:type="dcterms:W3CDTF">2019-04-08T05:25:13Z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3AF34F13-E8FF-434D-B52E-7A2F60405389</vt:lpwstr>
  </property>
  <property fmtid="{D5CDD505-2E9C-101B-9397-08002B2CF9AE}" pid="3" name="ArticulatePath">
    <vt:lpwstr>Taklimat_PelajarBaru_CogScience_7_9_2018</vt:lpwstr>
  </property>
</Properties>
</file>